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04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6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28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3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2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42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7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3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0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56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17DC-9510-4093-A689-DD2228D15DE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93201-09FD-4A98-B532-893492EED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7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B050"/>
                </a:solidFill>
              </a:rPr>
              <a:t>PIVOT TABLE TRAINING</a:t>
            </a:r>
          </a:p>
          <a:p>
            <a:pPr algn="ctr"/>
            <a:endParaRPr lang="en-GB" sz="2800" b="1" dirty="0">
              <a:solidFill>
                <a:srgbClr val="00B050"/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Please run this as a slideshow (it will play automatically)</a:t>
            </a: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0" y="466344"/>
            <a:ext cx="1420091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B050"/>
                </a:solidFill>
              </a:rPr>
              <a:t>PART 1 – HOW TO CREATE PIVOT TABLES</a:t>
            </a: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0" y="466344"/>
            <a:ext cx="1420091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4660" y="3159918"/>
            <a:ext cx="5836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Click </a:t>
            </a:r>
            <a:r>
              <a:rPr lang="en-GB" dirty="0" smtClean="0">
                <a:hlinkClick r:id="rId4" action="ppaction://hlinksldjump"/>
              </a:rPr>
              <a:t>here</a:t>
            </a:r>
            <a:r>
              <a:rPr lang="en-GB" dirty="0" smtClean="0"/>
              <a:t> to replay the video, or </a:t>
            </a:r>
            <a:r>
              <a:rPr lang="en-GB" dirty="0" smtClean="0">
                <a:hlinkClick r:id="" action="ppaction://hlinkshowjump?jump=nextslide"/>
              </a:rPr>
              <a:t>here</a:t>
            </a:r>
            <a:r>
              <a:rPr lang="en-GB" dirty="0" smtClean="0"/>
              <a:t> to move onto part 2</a:t>
            </a:r>
            <a:endParaRPr lang="en-GB" dirty="0"/>
          </a:p>
        </p:txBody>
      </p:sp>
      <p:pic>
        <p:nvPicPr>
          <p:cNvPr id="2" name="video_fa2281f0-9e7d-4332-ab5e-87d9fc829e2b_0_48_1312x7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4" time="18920.3064"/>
                    <p14:bmk name="Bookmark 5" time="22979.241"/>
                    <p14:bmk name="Bookmark 2" time="208150.992"/>
                    <p14:bmk name="Bookmark 8" time="285618.6133"/>
                    <p14:bmk name="Bookmark 3" time="359362.9305"/>
                    <p14:bmk name="Bookmark 1" time="414748.6185"/>
                    <p14:bmk name="Bookmark 6" time="418688.6334"/>
                    <p14:bmk name="Bookmark 7" time="52400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820" y="0"/>
            <a:ext cx="11404600" cy="6858000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3297936" y="4118484"/>
            <a:ext cx="1438656" cy="993012"/>
          </a:xfrm>
          <a:prstGeom prst="leftArrowCallout">
            <a:avLst>
              <a:gd name="adj1" fmla="val 10966"/>
              <a:gd name="adj2" fmla="val 25000"/>
              <a:gd name="adj3" fmla="val 14161"/>
              <a:gd name="adj4" fmla="val 7791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Defiant is actually the highest here! 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36992" y="3344584"/>
            <a:ext cx="4062984" cy="2280613"/>
            <a:chOff x="7936992" y="3344584"/>
            <a:chExt cx="4062984" cy="2280613"/>
          </a:xfrm>
        </p:grpSpPr>
        <p:grpSp>
          <p:nvGrpSpPr>
            <p:cNvPr id="10" name="Group 9"/>
            <p:cNvGrpSpPr/>
            <p:nvPr/>
          </p:nvGrpSpPr>
          <p:grpSpPr>
            <a:xfrm>
              <a:off x="7936992" y="3344584"/>
              <a:ext cx="4062984" cy="1035392"/>
              <a:chOff x="7936992" y="3344584"/>
              <a:chExt cx="4062984" cy="103539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936992" y="3344584"/>
                <a:ext cx="4062984" cy="60016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Note – if you using Excel 2007 or above, the layout will look different. You will need to drag the fields into the boxes below on the right hand pane</a:t>
                </a: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H="1">
                <a:off x="9838944" y="4009370"/>
                <a:ext cx="9144" cy="37060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689336" y="4009370"/>
              <a:ext cx="1310640" cy="161582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Alternatively, switch Excel to display ‘Classic’ layout too display as shown here (see course home page for instructions)</a:t>
              </a:r>
              <a:endParaRPr lang="en-GB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olded Corner 4"/>
          <p:cNvSpPr/>
          <p:nvPr/>
        </p:nvSpPr>
        <p:spPr>
          <a:xfrm>
            <a:off x="4923644" y="5987843"/>
            <a:ext cx="2400700" cy="559261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 smtClean="0">
                <a:solidFill>
                  <a:schemeClr val="tx1"/>
                </a:solidFill>
              </a:rPr>
              <a:t>Please note  - Reference to previous tutorial is no longer relevant</a:t>
            </a:r>
            <a:endParaRPr lang="en-GB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0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showWhenStopped="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xit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9" grpId="1" animBg="1"/>
          <p:bldP spid="5" grpId="0" animBg="1"/>
          <p:bldP spid="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0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showWhenStopped="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B050"/>
                </a:solidFill>
              </a:rPr>
              <a:t>PART 2 – MORE ADVANCED FEATURES OF PIVOT TABLES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0" y="466344"/>
            <a:ext cx="1420091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5556" y="2652868"/>
            <a:ext cx="583692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This is the end of the tutorial. </a:t>
            </a:r>
          </a:p>
          <a:p>
            <a:endParaRPr lang="en-GB" dirty="0"/>
          </a:p>
          <a:p>
            <a:r>
              <a:rPr lang="en-GB" dirty="0" smtClean="0"/>
              <a:t>Click </a:t>
            </a:r>
            <a:r>
              <a:rPr lang="en-GB" dirty="0" smtClean="0">
                <a:hlinkClick r:id="rId4" action="ppaction://hlinksldjump"/>
              </a:rPr>
              <a:t>here</a:t>
            </a:r>
            <a:r>
              <a:rPr lang="en-GB" dirty="0" smtClean="0"/>
              <a:t> to replay the video, or alternatively please exit and have fun making pivot tables!</a:t>
            </a:r>
          </a:p>
          <a:p>
            <a:endParaRPr lang="en-GB" dirty="0"/>
          </a:p>
        </p:txBody>
      </p:sp>
      <p:pic>
        <p:nvPicPr>
          <p:cNvPr id="4" name="video_b2e9bcfe-eed7-40b1-acd1-50ce7179d235_0_48_1080x6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63305.4467"/>
                    <p14:bmk name="Bookmark 3" time="102903.4565"/>
                    <p14:bmk name="Bookmark 4" time="252212.935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427" y="0"/>
            <a:ext cx="11339362" cy="68456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1195" y="5380041"/>
            <a:ext cx="6951205" cy="1169551"/>
            <a:chOff x="821195" y="5380041"/>
            <a:chExt cx="6951205" cy="1169551"/>
          </a:xfrm>
        </p:grpSpPr>
        <p:sp>
          <p:nvSpPr>
            <p:cNvPr id="5" name="TextBox 4"/>
            <p:cNvSpPr txBox="1"/>
            <p:nvPr/>
          </p:nvSpPr>
          <p:spPr>
            <a:xfrm>
              <a:off x="821195" y="5380041"/>
              <a:ext cx="6439141" cy="116955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Note – if you using Excel 2007 or above, the layout will look different. You will need to drag the fields into the boxes below on the right hand pane</a:t>
              </a:r>
            </a:p>
            <a:p>
              <a:endPara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Alternatively, switch Excel to display ‘Classic’ layout (see course home page for instructions)</a:t>
              </a:r>
              <a:endPara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086600" y="5769864"/>
              <a:ext cx="685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4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347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showWhenStopped="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347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showWhenStopped="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197</Words>
  <Application>Microsoft Office PowerPoint</Application>
  <PresentationFormat>Widescreen</PresentationFormat>
  <Paragraphs>16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Whitford, Annika (MMO)</dc:creator>
  <cp:lastModifiedBy>Whitford, Annika (MMO)</cp:lastModifiedBy>
  <cp:revision>21</cp:revision>
  <dcterms:created xsi:type="dcterms:W3CDTF">2020-07-07T15:05:32Z</dcterms:created>
  <dcterms:modified xsi:type="dcterms:W3CDTF">2020-07-22T14:07:24Z</dcterms:modified>
</cp:coreProperties>
</file>