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tags/tag1.xml" ContentType="application/vnd.openxmlformats-officedocument.presentationml.tags+xml"/>
  <Override PartName="/ppt/notesSlides/notesSlide3.xml" ContentType="application/vnd.openxmlformats-officedocument.presentationml.notesSlide+xml"/>
  <Override PartName="/ppt/tags/tag2.xml" ContentType="application/vnd.openxmlformats-officedocument.presentationml.tags+xml"/>
  <Override PartName="/ppt/notesSlides/notesSlide4.xml" ContentType="application/vnd.openxmlformats-officedocument.presentationml.notesSlide+xml"/>
  <Override PartName="/ppt/tags/tag3.xml" ContentType="application/vnd.openxmlformats-officedocument.presentationml.tags+xml"/>
  <Override PartName="/ppt/notesSlides/notesSlide5.xml" ContentType="application/vnd.openxmlformats-officedocument.presentationml.notesSlide+xml"/>
  <Override PartName="/ppt/tags/tag4.xml" ContentType="application/vnd.openxmlformats-officedocument.presentationml.tags+xml"/>
  <Override PartName="/ppt/notesSlides/notesSlide6.xml" ContentType="application/vnd.openxmlformats-officedocument.presentationml.notesSlide+xml"/>
  <Override PartName="/ppt/tags/tag5.xml" ContentType="application/vnd.openxmlformats-officedocument.presentationml.tags+xml"/>
  <Override PartName="/ppt/notesSlides/notesSlide7.xml" ContentType="application/vnd.openxmlformats-officedocument.presentationml.notesSlide+xml"/>
  <Override PartName="/ppt/tags/tag6.xml" ContentType="application/vnd.openxmlformats-officedocument.presentationml.tags+xml"/>
  <Override PartName="/ppt/notesSlides/notesSlide8.xml" ContentType="application/vnd.openxmlformats-officedocument.presentationml.notesSlide+xml"/>
  <Override PartName="/ppt/tags/tag7.xml" ContentType="application/vnd.openxmlformats-officedocument.presentationml.tags+xml"/>
  <Override PartName="/ppt/notesSlides/notesSlide9.xml" ContentType="application/vnd.openxmlformats-officedocument.presentationml.notesSlide+xml"/>
  <Override PartName="/ppt/tags/tag8.xml" ContentType="application/vnd.openxmlformats-officedocument.presentationml.tags+xml"/>
  <Override PartName="/ppt/notesSlides/notesSlide10.xml" ContentType="application/vnd.openxmlformats-officedocument.presentationml.notesSlide+xml"/>
  <Override PartName="/ppt/tags/tag9.xml" ContentType="application/vnd.openxmlformats-officedocument.presentationml.tags+xml"/>
  <Override PartName="/ppt/notesSlides/notesSlide11.xml" ContentType="application/vnd.openxmlformats-officedocument.presentationml.notesSlide+xml"/>
  <Override PartName="/ppt/tags/tag10.xml" ContentType="application/vnd.openxmlformats-officedocument.presentationml.tags+xml"/>
  <Override PartName="/ppt/tags/tag11.xml" ContentType="application/vnd.openxmlformats-officedocument.presentationml.tags+xml"/>
  <Override PartName="/ppt/notesSlides/notesSlide12.xml" ContentType="application/vnd.openxmlformats-officedocument.presentationml.notesSlide+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notesSlides/notesSlide13.xml" ContentType="application/vnd.openxmlformats-officedocument.presentationml.notesSlide+xml"/>
  <Override PartName="/ppt/tags/tag18.xml" ContentType="application/vnd.openxmlformats-officedocument.presentationml.tags+xml"/>
  <Override PartName="/ppt/notesSlides/notesSlide14.xml" ContentType="application/vnd.openxmlformats-officedocument.presentationml.notesSlide+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notesSlides/notesSlide15.xml" ContentType="application/vnd.openxmlformats-officedocument.presentationml.notesSlide+xml"/>
  <Override PartName="/ppt/tags/tag25.xml" ContentType="application/vnd.openxmlformats-officedocument.presentationml.tags+xml"/>
  <Override PartName="/ppt/notesSlides/notesSlide16.xml" ContentType="application/vnd.openxmlformats-officedocument.presentationml.notesSlide+xml"/>
  <Override PartName="/ppt/tags/tag26.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41"/>
  </p:notesMasterIdLst>
  <p:sldIdLst>
    <p:sldId id="256" r:id="rId2"/>
    <p:sldId id="260" r:id="rId3"/>
    <p:sldId id="262" r:id="rId4"/>
    <p:sldId id="263" r:id="rId5"/>
    <p:sldId id="265" r:id="rId6"/>
    <p:sldId id="267" r:id="rId7"/>
    <p:sldId id="266" r:id="rId8"/>
    <p:sldId id="264" r:id="rId9"/>
    <p:sldId id="268" r:id="rId10"/>
    <p:sldId id="269" r:id="rId11"/>
    <p:sldId id="270" r:id="rId12"/>
    <p:sldId id="271" r:id="rId13"/>
    <p:sldId id="272" r:id="rId14"/>
    <p:sldId id="273" r:id="rId15"/>
    <p:sldId id="274" r:id="rId16"/>
    <p:sldId id="275" r:id="rId17"/>
    <p:sldId id="276" r:id="rId18"/>
    <p:sldId id="301" r:id="rId19"/>
    <p:sldId id="303" r:id="rId20"/>
    <p:sldId id="304" r:id="rId21"/>
    <p:sldId id="278" r:id="rId22"/>
    <p:sldId id="279" r:id="rId23"/>
    <p:sldId id="296" r:id="rId24"/>
    <p:sldId id="297" r:id="rId25"/>
    <p:sldId id="298" r:id="rId26"/>
    <p:sldId id="299" r:id="rId27"/>
    <p:sldId id="283" r:id="rId28"/>
    <p:sldId id="306" r:id="rId29"/>
    <p:sldId id="284" r:id="rId30"/>
    <p:sldId id="286" r:id="rId31"/>
    <p:sldId id="287" r:id="rId32"/>
    <p:sldId id="288" r:id="rId33"/>
    <p:sldId id="291" r:id="rId34"/>
    <p:sldId id="300" r:id="rId35"/>
    <p:sldId id="292" r:id="rId36"/>
    <p:sldId id="293" r:id="rId37"/>
    <p:sldId id="305" r:id="rId38"/>
    <p:sldId id="295" r:id="rId39"/>
    <p:sldId id="280" r:id="rId4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478"/>
    <p:restoredTop sz="94761"/>
  </p:normalViewPr>
  <p:slideViewPr>
    <p:cSldViewPr snapToGrid="0" snapToObjects="1">
      <p:cViewPr varScale="1">
        <p:scale>
          <a:sx n="121" d="100"/>
          <a:sy n="121" d="100"/>
        </p:scale>
        <p:origin x="108" y="18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presProps" Target="pres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0" Type="http://schemas.openxmlformats.org/officeDocument/2006/relationships/slide" Target="slides/slide19.xml"/><Relationship Id="rId41"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CCE1B24-F12E-4001-9FAA-5C05FD10F848}" type="datetimeFigureOut">
              <a:rPr lang="en-GB" smtClean="0"/>
              <a:t>17/02/2021</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9851535-F2E6-47F5-84F7-8A8FE8C4C39F}" type="slidenum">
              <a:rPr lang="en-GB" smtClean="0"/>
              <a:t>‹#›</a:t>
            </a:fld>
            <a:endParaRPr lang="en-GB"/>
          </a:p>
        </p:txBody>
      </p:sp>
    </p:spTree>
    <p:extLst>
      <p:ext uri="{BB962C8B-B14F-4D97-AF65-F5344CB8AC3E}">
        <p14:creationId xmlns:p14="http://schemas.microsoft.com/office/powerpoint/2010/main" val="150154798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A witness statement is a document providing details of an event or set of events which have taken place as part of (or have relevance to) an investigation. If a statement is provided in accordance with certain requirements, it can be used as evidence to the court without the witness needing to attend. A witness statement can come from an investigating officer a civilian or an expert witness, but it must always be provided in the same format and on the same forms in order to comply with the rules of evidence</a:t>
            </a:r>
          </a:p>
          <a:p>
            <a:endParaRPr lang="en-GB" dirty="0"/>
          </a:p>
        </p:txBody>
      </p:sp>
      <p:sp>
        <p:nvSpPr>
          <p:cNvPr id="4" name="Slide Number Placeholder 3"/>
          <p:cNvSpPr>
            <a:spLocks noGrp="1"/>
          </p:cNvSpPr>
          <p:nvPr>
            <p:ph type="sldNum" sz="quarter" idx="5"/>
          </p:nvPr>
        </p:nvSpPr>
        <p:spPr/>
        <p:txBody>
          <a:bodyPr/>
          <a:lstStyle/>
          <a:p>
            <a:fld id="{C9851535-F2E6-47F5-84F7-8A8FE8C4C39F}" type="slidenum">
              <a:rPr lang="en-GB" smtClean="0"/>
              <a:t>2</a:t>
            </a:fld>
            <a:endParaRPr lang="en-GB"/>
          </a:p>
        </p:txBody>
      </p:sp>
    </p:spTree>
    <p:extLst>
      <p:ext uri="{BB962C8B-B14F-4D97-AF65-F5344CB8AC3E}">
        <p14:creationId xmlns:p14="http://schemas.microsoft.com/office/powerpoint/2010/main" val="173077757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813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endParaRPr lang="en-GB" altLang="en-US" dirty="0"/>
          </a:p>
        </p:txBody>
      </p:sp>
      <p:sp>
        <p:nvSpPr>
          <p:cNvPr id="4813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Calibri" panose="020F0502020204030204" pitchFamily="34" charset="0"/>
              </a:defRPr>
            </a:lvl1pPr>
            <a:lvl2pPr marL="742950" indent="-285750" eaLnBrk="0" hangingPunct="0">
              <a:spcBef>
                <a:spcPct val="30000"/>
              </a:spcBef>
              <a:defRPr sz="1200">
                <a:solidFill>
                  <a:schemeClr val="tx1"/>
                </a:solidFill>
                <a:latin typeface="Calibri" panose="020F0502020204030204" pitchFamily="34" charset="0"/>
              </a:defRPr>
            </a:lvl2pPr>
            <a:lvl3pPr marL="1143000" indent="-228600" eaLnBrk="0" hangingPunct="0">
              <a:spcBef>
                <a:spcPct val="30000"/>
              </a:spcBef>
              <a:defRPr sz="1200">
                <a:solidFill>
                  <a:schemeClr val="tx1"/>
                </a:solidFill>
                <a:latin typeface="Calibri" panose="020F0502020204030204" pitchFamily="34" charset="0"/>
              </a:defRPr>
            </a:lvl3pPr>
            <a:lvl4pPr marL="1600200" indent="-228600" eaLnBrk="0" hangingPunct="0">
              <a:spcBef>
                <a:spcPct val="30000"/>
              </a:spcBef>
              <a:defRPr sz="1200">
                <a:solidFill>
                  <a:schemeClr val="tx1"/>
                </a:solidFill>
                <a:latin typeface="Calibri" panose="020F0502020204030204" pitchFamily="34" charset="0"/>
              </a:defRPr>
            </a:lvl4pPr>
            <a:lvl5pPr marL="2057400" indent="-228600" eaLnBrk="0" hangingPunct="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eaLnBrk="1" hangingPunct="1">
              <a:spcBef>
                <a:spcPct val="0"/>
              </a:spcBef>
            </a:pPr>
            <a:fld id="{33AD8232-6A8C-4411-89D2-5286C2C578A4}" type="slidenum">
              <a:rPr lang="en-GB" altLang="en-US">
                <a:latin typeface="Arial" panose="020B0604020202020204" pitchFamily="34" charset="0"/>
              </a:rPr>
              <a:pPr eaLnBrk="1" hangingPunct="1">
                <a:spcBef>
                  <a:spcPct val="0"/>
                </a:spcBef>
              </a:pPr>
              <a:t>18</a:t>
            </a:fld>
            <a:endParaRPr lang="en-GB" altLang="en-US">
              <a:latin typeface="Arial" panose="020B0604020202020204" pitchFamily="34" charset="0"/>
            </a:endParaRPr>
          </a:p>
        </p:txBody>
      </p:sp>
    </p:spTree>
    <p:extLst>
      <p:ext uri="{BB962C8B-B14F-4D97-AF65-F5344CB8AC3E}">
        <p14:creationId xmlns:p14="http://schemas.microsoft.com/office/powerpoint/2010/main" val="217942022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710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endParaRPr lang="en-GB" altLang="en-US" dirty="0"/>
          </a:p>
        </p:txBody>
      </p:sp>
      <p:sp>
        <p:nvSpPr>
          <p:cNvPr id="4710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Calibri" panose="020F0502020204030204" pitchFamily="34" charset="0"/>
              </a:defRPr>
            </a:lvl1pPr>
            <a:lvl2pPr marL="742950" indent="-285750" eaLnBrk="0" hangingPunct="0">
              <a:spcBef>
                <a:spcPct val="30000"/>
              </a:spcBef>
              <a:defRPr sz="1200">
                <a:solidFill>
                  <a:schemeClr val="tx1"/>
                </a:solidFill>
                <a:latin typeface="Calibri" panose="020F0502020204030204" pitchFamily="34" charset="0"/>
              </a:defRPr>
            </a:lvl2pPr>
            <a:lvl3pPr marL="1143000" indent="-228600" eaLnBrk="0" hangingPunct="0">
              <a:spcBef>
                <a:spcPct val="30000"/>
              </a:spcBef>
              <a:defRPr sz="1200">
                <a:solidFill>
                  <a:schemeClr val="tx1"/>
                </a:solidFill>
                <a:latin typeface="Calibri" panose="020F0502020204030204" pitchFamily="34" charset="0"/>
              </a:defRPr>
            </a:lvl3pPr>
            <a:lvl4pPr marL="1600200" indent="-228600" eaLnBrk="0" hangingPunct="0">
              <a:spcBef>
                <a:spcPct val="30000"/>
              </a:spcBef>
              <a:defRPr sz="1200">
                <a:solidFill>
                  <a:schemeClr val="tx1"/>
                </a:solidFill>
                <a:latin typeface="Calibri" panose="020F0502020204030204" pitchFamily="34" charset="0"/>
              </a:defRPr>
            </a:lvl4pPr>
            <a:lvl5pPr marL="2057400" indent="-228600" eaLnBrk="0" hangingPunct="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eaLnBrk="1" hangingPunct="1">
              <a:spcBef>
                <a:spcPct val="0"/>
              </a:spcBef>
            </a:pPr>
            <a:fld id="{7567709E-71A7-415C-9B3B-7F06FC3620EA}" type="slidenum">
              <a:rPr lang="en-GB" altLang="en-US">
                <a:latin typeface="Arial" panose="020B0604020202020204" pitchFamily="34" charset="0"/>
              </a:rPr>
              <a:pPr eaLnBrk="1" hangingPunct="1">
                <a:spcBef>
                  <a:spcPct val="0"/>
                </a:spcBef>
              </a:pPr>
              <a:t>19</a:t>
            </a:fld>
            <a:endParaRPr lang="en-GB" altLang="en-US">
              <a:latin typeface="Arial" panose="020B0604020202020204" pitchFamily="34" charset="0"/>
            </a:endParaRPr>
          </a:p>
        </p:txBody>
      </p:sp>
    </p:spTree>
    <p:extLst>
      <p:ext uri="{BB962C8B-B14F-4D97-AF65-F5344CB8AC3E}">
        <p14:creationId xmlns:p14="http://schemas.microsoft.com/office/powerpoint/2010/main" val="414892424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915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endParaRPr lang="en-GB" altLang="en-US" dirty="0"/>
          </a:p>
        </p:txBody>
      </p:sp>
      <p:sp>
        <p:nvSpPr>
          <p:cNvPr id="4915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Calibri" panose="020F0502020204030204" pitchFamily="34" charset="0"/>
              </a:defRPr>
            </a:lvl1pPr>
            <a:lvl2pPr marL="742950" indent="-285750" eaLnBrk="0" hangingPunct="0">
              <a:spcBef>
                <a:spcPct val="30000"/>
              </a:spcBef>
              <a:defRPr sz="1200">
                <a:solidFill>
                  <a:schemeClr val="tx1"/>
                </a:solidFill>
                <a:latin typeface="Calibri" panose="020F0502020204030204" pitchFamily="34" charset="0"/>
              </a:defRPr>
            </a:lvl2pPr>
            <a:lvl3pPr marL="1143000" indent="-228600" eaLnBrk="0" hangingPunct="0">
              <a:spcBef>
                <a:spcPct val="30000"/>
              </a:spcBef>
              <a:defRPr sz="1200">
                <a:solidFill>
                  <a:schemeClr val="tx1"/>
                </a:solidFill>
                <a:latin typeface="Calibri" panose="020F0502020204030204" pitchFamily="34" charset="0"/>
              </a:defRPr>
            </a:lvl3pPr>
            <a:lvl4pPr marL="1600200" indent="-228600" eaLnBrk="0" hangingPunct="0">
              <a:spcBef>
                <a:spcPct val="30000"/>
              </a:spcBef>
              <a:defRPr sz="1200">
                <a:solidFill>
                  <a:schemeClr val="tx1"/>
                </a:solidFill>
                <a:latin typeface="Calibri" panose="020F0502020204030204" pitchFamily="34" charset="0"/>
              </a:defRPr>
            </a:lvl4pPr>
            <a:lvl5pPr marL="2057400" indent="-228600" eaLnBrk="0" hangingPunct="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eaLnBrk="1" hangingPunct="1">
              <a:spcBef>
                <a:spcPct val="0"/>
              </a:spcBef>
            </a:pPr>
            <a:fld id="{C91AE51D-9BD2-4A9F-B945-0E0AD107F7F8}" type="slidenum">
              <a:rPr lang="en-GB" altLang="en-US">
                <a:latin typeface="Arial" panose="020B0604020202020204" pitchFamily="34" charset="0"/>
              </a:rPr>
              <a:pPr eaLnBrk="1" hangingPunct="1">
                <a:spcBef>
                  <a:spcPct val="0"/>
                </a:spcBef>
              </a:pPr>
              <a:t>21</a:t>
            </a:fld>
            <a:endParaRPr lang="en-GB" altLang="en-US">
              <a:latin typeface="Arial" panose="020B0604020202020204" pitchFamily="34" charset="0"/>
            </a:endParaRPr>
          </a:p>
        </p:txBody>
      </p:sp>
    </p:spTree>
    <p:extLst>
      <p:ext uri="{BB962C8B-B14F-4D97-AF65-F5344CB8AC3E}">
        <p14:creationId xmlns:p14="http://schemas.microsoft.com/office/powerpoint/2010/main" val="172690129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017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endParaRPr lang="en-GB" altLang="en-US" dirty="0"/>
          </a:p>
        </p:txBody>
      </p:sp>
      <p:sp>
        <p:nvSpPr>
          <p:cNvPr id="5018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Calibri" panose="020F0502020204030204" pitchFamily="34" charset="0"/>
              </a:defRPr>
            </a:lvl1pPr>
            <a:lvl2pPr marL="742950" indent="-285750" eaLnBrk="0" hangingPunct="0">
              <a:spcBef>
                <a:spcPct val="30000"/>
              </a:spcBef>
              <a:defRPr sz="1200">
                <a:solidFill>
                  <a:schemeClr val="tx1"/>
                </a:solidFill>
                <a:latin typeface="Calibri" panose="020F0502020204030204" pitchFamily="34" charset="0"/>
              </a:defRPr>
            </a:lvl2pPr>
            <a:lvl3pPr marL="1143000" indent="-228600" eaLnBrk="0" hangingPunct="0">
              <a:spcBef>
                <a:spcPct val="30000"/>
              </a:spcBef>
              <a:defRPr sz="1200">
                <a:solidFill>
                  <a:schemeClr val="tx1"/>
                </a:solidFill>
                <a:latin typeface="Calibri" panose="020F0502020204030204" pitchFamily="34" charset="0"/>
              </a:defRPr>
            </a:lvl3pPr>
            <a:lvl4pPr marL="1600200" indent="-228600" eaLnBrk="0" hangingPunct="0">
              <a:spcBef>
                <a:spcPct val="30000"/>
              </a:spcBef>
              <a:defRPr sz="1200">
                <a:solidFill>
                  <a:schemeClr val="tx1"/>
                </a:solidFill>
                <a:latin typeface="Calibri" panose="020F0502020204030204" pitchFamily="34" charset="0"/>
              </a:defRPr>
            </a:lvl4pPr>
            <a:lvl5pPr marL="2057400" indent="-228600" eaLnBrk="0" hangingPunct="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eaLnBrk="1" hangingPunct="1">
              <a:spcBef>
                <a:spcPct val="0"/>
              </a:spcBef>
            </a:pPr>
            <a:fld id="{CE1E7557-5FAB-4307-8C5D-DFE8BA3CA4E9}" type="slidenum">
              <a:rPr lang="en-GB" altLang="en-US">
                <a:latin typeface="Arial" panose="020B0604020202020204" pitchFamily="34" charset="0"/>
              </a:rPr>
              <a:pPr eaLnBrk="1" hangingPunct="1">
                <a:spcBef>
                  <a:spcPct val="0"/>
                </a:spcBef>
              </a:pPr>
              <a:t>30</a:t>
            </a:fld>
            <a:endParaRPr lang="en-GB" altLang="en-US">
              <a:latin typeface="Arial" panose="020B0604020202020204" pitchFamily="34" charset="0"/>
            </a:endParaRPr>
          </a:p>
        </p:txBody>
      </p:sp>
    </p:spTree>
    <p:extLst>
      <p:ext uri="{BB962C8B-B14F-4D97-AF65-F5344CB8AC3E}">
        <p14:creationId xmlns:p14="http://schemas.microsoft.com/office/powerpoint/2010/main" val="385790986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120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GB" altLang="en-US" dirty="0"/>
          </a:p>
        </p:txBody>
      </p:sp>
      <p:sp>
        <p:nvSpPr>
          <p:cNvPr id="5120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Calibri" panose="020F0502020204030204" pitchFamily="34" charset="0"/>
              </a:defRPr>
            </a:lvl1pPr>
            <a:lvl2pPr marL="742950" indent="-285750" eaLnBrk="0" hangingPunct="0">
              <a:spcBef>
                <a:spcPct val="30000"/>
              </a:spcBef>
              <a:defRPr sz="1200">
                <a:solidFill>
                  <a:schemeClr val="tx1"/>
                </a:solidFill>
                <a:latin typeface="Calibri" panose="020F0502020204030204" pitchFamily="34" charset="0"/>
              </a:defRPr>
            </a:lvl2pPr>
            <a:lvl3pPr marL="1143000" indent="-228600" eaLnBrk="0" hangingPunct="0">
              <a:spcBef>
                <a:spcPct val="30000"/>
              </a:spcBef>
              <a:defRPr sz="1200">
                <a:solidFill>
                  <a:schemeClr val="tx1"/>
                </a:solidFill>
                <a:latin typeface="Calibri" panose="020F0502020204030204" pitchFamily="34" charset="0"/>
              </a:defRPr>
            </a:lvl3pPr>
            <a:lvl4pPr marL="1600200" indent="-228600" eaLnBrk="0" hangingPunct="0">
              <a:spcBef>
                <a:spcPct val="30000"/>
              </a:spcBef>
              <a:defRPr sz="1200">
                <a:solidFill>
                  <a:schemeClr val="tx1"/>
                </a:solidFill>
                <a:latin typeface="Calibri" panose="020F0502020204030204" pitchFamily="34" charset="0"/>
              </a:defRPr>
            </a:lvl4pPr>
            <a:lvl5pPr marL="2057400" indent="-228600" eaLnBrk="0" hangingPunct="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eaLnBrk="1" hangingPunct="1">
              <a:spcBef>
                <a:spcPct val="0"/>
              </a:spcBef>
            </a:pPr>
            <a:fld id="{5C14B0F9-6780-40A2-BBF0-6E15F7522BD4}" type="slidenum">
              <a:rPr lang="en-GB" altLang="en-US">
                <a:latin typeface="Arial" panose="020B0604020202020204" pitchFamily="34" charset="0"/>
              </a:rPr>
              <a:pPr eaLnBrk="1" hangingPunct="1">
                <a:spcBef>
                  <a:spcPct val="0"/>
                </a:spcBef>
              </a:pPr>
              <a:t>31</a:t>
            </a:fld>
            <a:endParaRPr lang="en-GB" altLang="en-US">
              <a:latin typeface="Arial" panose="020B0604020202020204" pitchFamily="34" charset="0"/>
            </a:endParaRPr>
          </a:p>
        </p:txBody>
      </p:sp>
    </p:spTree>
    <p:extLst>
      <p:ext uri="{BB962C8B-B14F-4D97-AF65-F5344CB8AC3E}">
        <p14:creationId xmlns:p14="http://schemas.microsoft.com/office/powerpoint/2010/main" val="155110738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222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GB" altLang="en-US"/>
          </a:p>
        </p:txBody>
      </p:sp>
      <p:sp>
        <p:nvSpPr>
          <p:cNvPr id="5222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Calibri" panose="020F0502020204030204" pitchFamily="34" charset="0"/>
              </a:defRPr>
            </a:lvl1pPr>
            <a:lvl2pPr marL="742950" indent="-285750" eaLnBrk="0" hangingPunct="0">
              <a:spcBef>
                <a:spcPct val="30000"/>
              </a:spcBef>
              <a:defRPr sz="1200">
                <a:solidFill>
                  <a:schemeClr val="tx1"/>
                </a:solidFill>
                <a:latin typeface="Calibri" panose="020F0502020204030204" pitchFamily="34" charset="0"/>
              </a:defRPr>
            </a:lvl2pPr>
            <a:lvl3pPr marL="1143000" indent="-228600" eaLnBrk="0" hangingPunct="0">
              <a:spcBef>
                <a:spcPct val="30000"/>
              </a:spcBef>
              <a:defRPr sz="1200">
                <a:solidFill>
                  <a:schemeClr val="tx1"/>
                </a:solidFill>
                <a:latin typeface="Calibri" panose="020F0502020204030204" pitchFamily="34" charset="0"/>
              </a:defRPr>
            </a:lvl3pPr>
            <a:lvl4pPr marL="1600200" indent="-228600" eaLnBrk="0" hangingPunct="0">
              <a:spcBef>
                <a:spcPct val="30000"/>
              </a:spcBef>
              <a:defRPr sz="1200">
                <a:solidFill>
                  <a:schemeClr val="tx1"/>
                </a:solidFill>
                <a:latin typeface="Calibri" panose="020F0502020204030204" pitchFamily="34" charset="0"/>
              </a:defRPr>
            </a:lvl4pPr>
            <a:lvl5pPr marL="2057400" indent="-228600" eaLnBrk="0" hangingPunct="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eaLnBrk="1" hangingPunct="1">
              <a:spcBef>
                <a:spcPct val="0"/>
              </a:spcBef>
            </a:pPr>
            <a:fld id="{1214733C-AFE3-45B6-B4FB-AB2D300DF717}" type="slidenum">
              <a:rPr lang="en-GB" altLang="en-US">
                <a:latin typeface="Arial" panose="020B0604020202020204" pitchFamily="34" charset="0"/>
              </a:rPr>
              <a:pPr eaLnBrk="1" hangingPunct="1">
                <a:spcBef>
                  <a:spcPct val="0"/>
                </a:spcBef>
              </a:pPr>
              <a:t>37</a:t>
            </a:fld>
            <a:endParaRPr lang="en-GB" altLang="en-US">
              <a:latin typeface="Arial" panose="020B0604020202020204" pitchFamily="34" charset="0"/>
            </a:endParaRPr>
          </a:p>
        </p:txBody>
      </p:sp>
    </p:spTree>
    <p:extLst>
      <p:ext uri="{BB962C8B-B14F-4D97-AF65-F5344CB8AC3E}">
        <p14:creationId xmlns:p14="http://schemas.microsoft.com/office/powerpoint/2010/main" val="405797705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891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GB" sz="1200" kern="1200" dirty="0">
                <a:solidFill>
                  <a:schemeClr val="tx1"/>
                </a:solidFill>
                <a:effectLst/>
                <a:latin typeface="+mn-lt"/>
                <a:ea typeface="+mn-ea"/>
                <a:cs typeface="+mn-cs"/>
              </a:rPr>
              <a:t>From r </a:t>
            </a:r>
            <a:r>
              <a:rPr lang="en-GB" sz="1200" kern="1200">
                <a:solidFill>
                  <a:schemeClr val="tx1"/>
                </a:solidFill>
                <a:effectLst/>
                <a:latin typeface="+mn-lt"/>
                <a:ea typeface="+mn-ea"/>
                <a:cs typeface="+mn-cs"/>
              </a:rPr>
              <a:t>v Turnbull - Although </a:t>
            </a:r>
            <a:r>
              <a:rPr lang="en-GB" sz="1200" kern="1200" dirty="0">
                <a:solidFill>
                  <a:schemeClr val="tx1"/>
                </a:solidFill>
                <a:effectLst/>
                <a:latin typeface="+mn-lt"/>
                <a:ea typeface="+mn-ea"/>
                <a:cs typeface="+mn-cs"/>
              </a:rPr>
              <a:t>the actual case law applies to descriptions of the person, the principles do apply to any description either person, object, or event</a:t>
            </a:r>
            <a:endParaRPr lang="en-GB" altLang="en-US" dirty="0"/>
          </a:p>
          <a:p>
            <a:pPr eaLnBrk="1" hangingPunct="1">
              <a:spcBef>
                <a:spcPct val="0"/>
              </a:spcBef>
            </a:pPr>
            <a:endParaRPr lang="en-GB" altLang="en-US" dirty="0"/>
          </a:p>
        </p:txBody>
      </p:sp>
      <p:sp>
        <p:nvSpPr>
          <p:cNvPr id="3891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Calibri" panose="020F0502020204030204" pitchFamily="34" charset="0"/>
              </a:defRPr>
            </a:lvl1pPr>
            <a:lvl2pPr marL="742950" indent="-285750" eaLnBrk="0" hangingPunct="0">
              <a:spcBef>
                <a:spcPct val="30000"/>
              </a:spcBef>
              <a:defRPr sz="1200">
                <a:solidFill>
                  <a:schemeClr val="tx1"/>
                </a:solidFill>
                <a:latin typeface="Calibri" panose="020F0502020204030204" pitchFamily="34" charset="0"/>
              </a:defRPr>
            </a:lvl2pPr>
            <a:lvl3pPr marL="1143000" indent="-228600" eaLnBrk="0" hangingPunct="0">
              <a:spcBef>
                <a:spcPct val="30000"/>
              </a:spcBef>
              <a:defRPr sz="1200">
                <a:solidFill>
                  <a:schemeClr val="tx1"/>
                </a:solidFill>
                <a:latin typeface="Calibri" panose="020F0502020204030204" pitchFamily="34" charset="0"/>
              </a:defRPr>
            </a:lvl3pPr>
            <a:lvl4pPr marL="1600200" indent="-228600" eaLnBrk="0" hangingPunct="0">
              <a:spcBef>
                <a:spcPct val="30000"/>
              </a:spcBef>
              <a:defRPr sz="1200">
                <a:solidFill>
                  <a:schemeClr val="tx1"/>
                </a:solidFill>
                <a:latin typeface="Calibri" panose="020F0502020204030204" pitchFamily="34" charset="0"/>
              </a:defRPr>
            </a:lvl4pPr>
            <a:lvl5pPr marL="2057400" indent="-228600" eaLnBrk="0" hangingPunct="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eaLnBrk="1" hangingPunct="1">
              <a:spcBef>
                <a:spcPct val="0"/>
              </a:spcBef>
            </a:pPr>
            <a:fld id="{FC01E9EA-EDB1-4A09-B038-684EFAFC59A8}" type="slidenum">
              <a:rPr lang="en-GB" altLang="en-US">
                <a:latin typeface="Arial" panose="020B0604020202020204" pitchFamily="34" charset="0"/>
              </a:rPr>
              <a:pPr eaLnBrk="1" hangingPunct="1">
                <a:spcBef>
                  <a:spcPct val="0"/>
                </a:spcBef>
              </a:pPr>
              <a:t>38</a:t>
            </a:fld>
            <a:endParaRPr lang="en-GB" altLang="en-US">
              <a:latin typeface="Arial" panose="020B0604020202020204" pitchFamily="34" charset="0"/>
            </a:endParaRPr>
          </a:p>
        </p:txBody>
      </p:sp>
    </p:spTree>
    <p:extLst>
      <p:ext uri="{BB962C8B-B14F-4D97-AF65-F5344CB8AC3E}">
        <p14:creationId xmlns:p14="http://schemas.microsoft.com/office/powerpoint/2010/main" val="21913475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MG- Manual of Guidance home office o=approved forms used by police in England and Wales – adopted by MMO &amp; WG for out investigations</a:t>
            </a:r>
          </a:p>
        </p:txBody>
      </p:sp>
      <p:sp>
        <p:nvSpPr>
          <p:cNvPr id="4" name="Slide Number Placeholder 3"/>
          <p:cNvSpPr>
            <a:spLocks noGrp="1"/>
          </p:cNvSpPr>
          <p:nvPr>
            <p:ph type="sldNum" sz="quarter" idx="5"/>
          </p:nvPr>
        </p:nvSpPr>
        <p:spPr/>
        <p:txBody>
          <a:bodyPr/>
          <a:lstStyle/>
          <a:p>
            <a:fld id="{C9851535-F2E6-47F5-84F7-8A8FE8C4C39F}" type="slidenum">
              <a:rPr lang="en-GB" smtClean="0"/>
              <a:t>3</a:t>
            </a:fld>
            <a:endParaRPr lang="en-GB"/>
          </a:p>
        </p:txBody>
      </p:sp>
    </p:spTree>
    <p:extLst>
      <p:ext uri="{BB962C8B-B14F-4D97-AF65-F5344CB8AC3E}">
        <p14:creationId xmlns:p14="http://schemas.microsoft.com/office/powerpoint/2010/main" val="80529127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686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GB" altLang="en-US"/>
          </a:p>
        </p:txBody>
      </p:sp>
      <p:sp>
        <p:nvSpPr>
          <p:cNvPr id="3686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Calibri" panose="020F0502020204030204" pitchFamily="34" charset="0"/>
              </a:defRPr>
            </a:lvl1pPr>
            <a:lvl2pPr marL="742950" indent="-285750" eaLnBrk="0" hangingPunct="0">
              <a:spcBef>
                <a:spcPct val="30000"/>
              </a:spcBef>
              <a:defRPr sz="1200">
                <a:solidFill>
                  <a:schemeClr val="tx1"/>
                </a:solidFill>
                <a:latin typeface="Calibri" panose="020F0502020204030204" pitchFamily="34" charset="0"/>
              </a:defRPr>
            </a:lvl2pPr>
            <a:lvl3pPr marL="1143000" indent="-228600" eaLnBrk="0" hangingPunct="0">
              <a:spcBef>
                <a:spcPct val="30000"/>
              </a:spcBef>
              <a:defRPr sz="1200">
                <a:solidFill>
                  <a:schemeClr val="tx1"/>
                </a:solidFill>
                <a:latin typeface="Calibri" panose="020F0502020204030204" pitchFamily="34" charset="0"/>
              </a:defRPr>
            </a:lvl3pPr>
            <a:lvl4pPr marL="1600200" indent="-228600" eaLnBrk="0" hangingPunct="0">
              <a:spcBef>
                <a:spcPct val="30000"/>
              </a:spcBef>
              <a:defRPr sz="1200">
                <a:solidFill>
                  <a:schemeClr val="tx1"/>
                </a:solidFill>
                <a:latin typeface="Calibri" panose="020F0502020204030204" pitchFamily="34" charset="0"/>
              </a:defRPr>
            </a:lvl4pPr>
            <a:lvl5pPr marL="2057400" indent="-228600" eaLnBrk="0" hangingPunct="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eaLnBrk="1" hangingPunct="1">
              <a:spcBef>
                <a:spcPct val="0"/>
              </a:spcBef>
            </a:pPr>
            <a:fld id="{072013DC-6A3F-4234-A052-5875B48C63F7}" type="slidenum">
              <a:rPr lang="en-GB" altLang="en-US">
                <a:latin typeface="Arial" panose="020B0604020202020204" pitchFamily="34" charset="0"/>
              </a:rPr>
              <a:pPr eaLnBrk="1" hangingPunct="1">
                <a:spcBef>
                  <a:spcPct val="0"/>
                </a:spcBef>
              </a:pPr>
              <a:t>5</a:t>
            </a:fld>
            <a:endParaRPr lang="en-GB" altLang="en-US">
              <a:latin typeface="Arial" panose="020B0604020202020204" pitchFamily="34" charset="0"/>
            </a:endParaRPr>
          </a:p>
        </p:txBody>
      </p:sp>
    </p:spTree>
    <p:extLst>
      <p:ext uri="{BB962C8B-B14F-4D97-AF65-F5344CB8AC3E}">
        <p14:creationId xmlns:p14="http://schemas.microsoft.com/office/powerpoint/2010/main" val="183700910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686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GB" altLang="en-US"/>
          </a:p>
        </p:txBody>
      </p:sp>
      <p:sp>
        <p:nvSpPr>
          <p:cNvPr id="3686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Calibri" panose="020F0502020204030204" pitchFamily="34" charset="0"/>
              </a:defRPr>
            </a:lvl1pPr>
            <a:lvl2pPr marL="742950" indent="-285750" eaLnBrk="0" hangingPunct="0">
              <a:spcBef>
                <a:spcPct val="30000"/>
              </a:spcBef>
              <a:defRPr sz="1200">
                <a:solidFill>
                  <a:schemeClr val="tx1"/>
                </a:solidFill>
                <a:latin typeface="Calibri" panose="020F0502020204030204" pitchFamily="34" charset="0"/>
              </a:defRPr>
            </a:lvl2pPr>
            <a:lvl3pPr marL="1143000" indent="-228600" eaLnBrk="0" hangingPunct="0">
              <a:spcBef>
                <a:spcPct val="30000"/>
              </a:spcBef>
              <a:defRPr sz="1200">
                <a:solidFill>
                  <a:schemeClr val="tx1"/>
                </a:solidFill>
                <a:latin typeface="Calibri" panose="020F0502020204030204" pitchFamily="34" charset="0"/>
              </a:defRPr>
            </a:lvl3pPr>
            <a:lvl4pPr marL="1600200" indent="-228600" eaLnBrk="0" hangingPunct="0">
              <a:spcBef>
                <a:spcPct val="30000"/>
              </a:spcBef>
              <a:defRPr sz="1200">
                <a:solidFill>
                  <a:schemeClr val="tx1"/>
                </a:solidFill>
                <a:latin typeface="Calibri" panose="020F0502020204030204" pitchFamily="34" charset="0"/>
              </a:defRPr>
            </a:lvl4pPr>
            <a:lvl5pPr marL="2057400" indent="-228600" eaLnBrk="0" hangingPunct="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eaLnBrk="1" hangingPunct="1">
              <a:spcBef>
                <a:spcPct val="0"/>
              </a:spcBef>
            </a:pPr>
            <a:fld id="{072013DC-6A3F-4234-A052-5875B48C63F7}" type="slidenum">
              <a:rPr lang="en-GB" altLang="en-US">
                <a:latin typeface="Arial" panose="020B0604020202020204" pitchFamily="34" charset="0"/>
              </a:rPr>
              <a:pPr eaLnBrk="1" hangingPunct="1">
                <a:spcBef>
                  <a:spcPct val="0"/>
                </a:spcBef>
              </a:pPr>
              <a:t>6</a:t>
            </a:fld>
            <a:endParaRPr lang="en-GB" altLang="en-US">
              <a:latin typeface="Arial" panose="020B0604020202020204" pitchFamily="34" charset="0"/>
            </a:endParaRPr>
          </a:p>
        </p:txBody>
      </p:sp>
    </p:spTree>
    <p:extLst>
      <p:ext uri="{BB962C8B-B14F-4D97-AF65-F5344CB8AC3E}">
        <p14:creationId xmlns:p14="http://schemas.microsoft.com/office/powerpoint/2010/main" val="217684345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686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GB" altLang="en-US"/>
          </a:p>
        </p:txBody>
      </p:sp>
      <p:sp>
        <p:nvSpPr>
          <p:cNvPr id="3686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Calibri" panose="020F0502020204030204" pitchFamily="34" charset="0"/>
              </a:defRPr>
            </a:lvl1pPr>
            <a:lvl2pPr marL="742950" indent="-285750" eaLnBrk="0" hangingPunct="0">
              <a:spcBef>
                <a:spcPct val="30000"/>
              </a:spcBef>
              <a:defRPr sz="1200">
                <a:solidFill>
                  <a:schemeClr val="tx1"/>
                </a:solidFill>
                <a:latin typeface="Calibri" panose="020F0502020204030204" pitchFamily="34" charset="0"/>
              </a:defRPr>
            </a:lvl2pPr>
            <a:lvl3pPr marL="1143000" indent="-228600" eaLnBrk="0" hangingPunct="0">
              <a:spcBef>
                <a:spcPct val="30000"/>
              </a:spcBef>
              <a:defRPr sz="1200">
                <a:solidFill>
                  <a:schemeClr val="tx1"/>
                </a:solidFill>
                <a:latin typeface="Calibri" panose="020F0502020204030204" pitchFamily="34" charset="0"/>
              </a:defRPr>
            </a:lvl3pPr>
            <a:lvl4pPr marL="1600200" indent="-228600" eaLnBrk="0" hangingPunct="0">
              <a:spcBef>
                <a:spcPct val="30000"/>
              </a:spcBef>
              <a:defRPr sz="1200">
                <a:solidFill>
                  <a:schemeClr val="tx1"/>
                </a:solidFill>
                <a:latin typeface="Calibri" panose="020F0502020204030204" pitchFamily="34" charset="0"/>
              </a:defRPr>
            </a:lvl4pPr>
            <a:lvl5pPr marL="2057400" indent="-228600" eaLnBrk="0" hangingPunct="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eaLnBrk="1" hangingPunct="1">
              <a:spcBef>
                <a:spcPct val="0"/>
              </a:spcBef>
            </a:pPr>
            <a:fld id="{072013DC-6A3F-4234-A052-5875B48C63F7}" type="slidenum">
              <a:rPr lang="en-GB" altLang="en-US">
                <a:latin typeface="Arial" panose="020B0604020202020204" pitchFamily="34" charset="0"/>
              </a:rPr>
              <a:pPr eaLnBrk="1" hangingPunct="1">
                <a:spcBef>
                  <a:spcPct val="0"/>
                </a:spcBef>
              </a:pPr>
              <a:t>7</a:t>
            </a:fld>
            <a:endParaRPr lang="en-GB" altLang="en-US">
              <a:latin typeface="Arial" panose="020B0604020202020204" pitchFamily="34" charset="0"/>
            </a:endParaRPr>
          </a:p>
        </p:txBody>
      </p:sp>
    </p:spTree>
    <p:extLst>
      <p:ext uri="{BB962C8B-B14F-4D97-AF65-F5344CB8AC3E}">
        <p14:creationId xmlns:p14="http://schemas.microsoft.com/office/powerpoint/2010/main" val="378565412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505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endParaRPr lang="en-GB" altLang="en-US" dirty="0"/>
          </a:p>
        </p:txBody>
      </p:sp>
      <p:sp>
        <p:nvSpPr>
          <p:cNvPr id="4506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Calibri" panose="020F0502020204030204" pitchFamily="34" charset="0"/>
              </a:defRPr>
            </a:lvl1pPr>
            <a:lvl2pPr marL="742950" indent="-285750" eaLnBrk="0" hangingPunct="0">
              <a:spcBef>
                <a:spcPct val="30000"/>
              </a:spcBef>
              <a:defRPr sz="1200">
                <a:solidFill>
                  <a:schemeClr val="tx1"/>
                </a:solidFill>
                <a:latin typeface="Calibri" panose="020F0502020204030204" pitchFamily="34" charset="0"/>
              </a:defRPr>
            </a:lvl2pPr>
            <a:lvl3pPr marL="1143000" indent="-228600" eaLnBrk="0" hangingPunct="0">
              <a:spcBef>
                <a:spcPct val="30000"/>
              </a:spcBef>
              <a:defRPr sz="1200">
                <a:solidFill>
                  <a:schemeClr val="tx1"/>
                </a:solidFill>
                <a:latin typeface="Calibri" panose="020F0502020204030204" pitchFamily="34" charset="0"/>
              </a:defRPr>
            </a:lvl3pPr>
            <a:lvl4pPr marL="1600200" indent="-228600" eaLnBrk="0" hangingPunct="0">
              <a:spcBef>
                <a:spcPct val="30000"/>
              </a:spcBef>
              <a:defRPr sz="1200">
                <a:solidFill>
                  <a:schemeClr val="tx1"/>
                </a:solidFill>
                <a:latin typeface="Calibri" panose="020F0502020204030204" pitchFamily="34" charset="0"/>
              </a:defRPr>
            </a:lvl4pPr>
            <a:lvl5pPr marL="2057400" indent="-228600" eaLnBrk="0" hangingPunct="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eaLnBrk="1" hangingPunct="1">
              <a:spcBef>
                <a:spcPct val="0"/>
              </a:spcBef>
            </a:pPr>
            <a:fld id="{F95C7F16-7E9D-4213-8744-485EBF255A3F}" type="slidenum">
              <a:rPr lang="en-GB" altLang="en-US">
                <a:latin typeface="Arial" panose="020B0604020202020204" pitchFamily="34" charset="0"/>
              </a:rPr>
              <a:pPr eaLnBrk="1" hangingPunct="1">
                <a:spcBef>
                  <a:spcPct val="0"/>
                </a:spcBef>
              </a:pPr>
              <a:t>14</a:t>
            </a:fld>
            <a:endParaRPr lang="en-GB" altLang="en-US">
              <a:latin typeface="Arial" panose="020B0604020202020204" pitchFamily="34" charset="0"/>
            </a:endParaRPr>
          </a:p>
        </p:txBody>
      </p:sp>
    </p:spTree>
    <p:extLst>
      <p:ext uri="{BB962C8B-B14F-4D97-AF65-F5344CB8AC3E}">
        <p14:creationId xmlns:p14="http://schemas.microsoft.com/office/powerpoint/2010/main" val="14861202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505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endParaRPr lang="en-GB" altLang="en-US" dirty="0"/>
          </a:p>
        </p:txBody>
      </p:sp>
      <p:sp>
        <p:nvSpPr>
          <p:cNvPr id="4506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Calibri" panose="020F0502020204030204" pitchFamily="34" charset="0"/>
              </a:defRPr>
            </a:lvl1pPr>
            <a:lvl2pPr marL="742950" indent="-285750" eaLnBrk="0" hangingPunct="0">
              <a:spcBef>
                <a:spcPct val="30000"/>
              </a:spcBef>
              <a:defRPr sz="1200">
                <a:solidFill>
                  <a:schemeClr val="tx1"/>
                </a:solidFill>
                <a:latin typeface="Calibri" panose="020F0502020204030204" pitchFamily="34" charset="0"/>
              </a:defRPr>
            </a:lvl2pPr>
            <a:lvl3pPr marL="1143000" indent="-228600" eaLnBrk="0" hangingPunct="0">
              <a:spcBef>
                <a:spcPct val="30000"/>
              </a:spcBef>
              <a:defRPr sz="1200">
                <a:solidFill>
                  <a:schemeClr val="tx1"/>
                </a:solidFill>
                <a:latin typeface="Calibri" panose="020F0502020204030204" pitchFamily="34" charset="0"/>
              </a:defRPr>
            </a:lvl3pPr>
            <a:lvl4pPr marL="1600200" indent="-228600" eaLnBrk="0" hangingPunct="0">
              <a:spcBef>
                <a:spcPct val="30000"/>
              </a:spcBef>
              <a:defRPr sz="1200">
                <a:solidFill>
                  <a:schemeClr val="tx1"/>
                </a:solidFill>
                <a:latin typeface="Calibri" panose="020F0502020204030204" pitchFamily="34" charset="0"/>
              </a:defRPr>
            </a:lvl4pPr>
            <a:lvl5pPr marL="2057400" indent="-228600" eaLnBrk="0" hangingPunct="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eaLnBrk="1" hangingPunct="1">
              <a:spcBef>
                <a:spcPct val="0"/>
              </a:spcBef>
            </a:pPr>
            <a:fld id="{F95C7F16-7E9D-4213-8744-485EBF255A3F}" type="slidenum">
              <a:rPr lang="en-GB" altLang="en-US">
                <a:latin typeface="Arial" panose="020B0604020202020204" pitchFamily="34" charset="0"/>
              </a:rPr>
              <a:pPr eaLnBrk="1" hangingPunct="1">
                <a:spcBef>
                  <a:spcPct val="0"/>
                </a:spcBef>
              </a:pPr>
              <a:t>15</a:t>
            </a:fld>
            <a:endParaRPr lang="en-GB" altLang="en-US">
              <a:latin typeface="Arial" panose="020B0604020202020204" pitchFamily="34" charset="0"/>
            </a:endParaRPr>
          </a:p>
        </p:txBody>
      </p:sp>
    </p:spTree>
    <p:extLst>
      <p:ext uri="{BB962C8B-B14F-4D97-AF65-F5344CB8AC3E}">
        <p14:creationId xmlns:p14="http://schemas.microsoft.com/office/powerpoint/2010/main" val="22527154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505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endParaRPr lang="en-GB" altLang="en-US" dirty="0"/>
          </a:p>
        </p:txBody>
      </p:sp>
      <p:sp>
        <p:nvSpPr>
          <p:cNvPr id="4506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Calibri" panose="020F0502020204030204" pitchFamily="34" charset="0"/>
              </a:defRPr>
            </a:lvl1pPr>
            <a:lvl2pPr marL="742950" indent="-285750" eaLnBrk="0" hangingPunct="0">
              <a:spcBef>
                <a:spcPct val="30000"/>
              </a:spcBef>
              <a:defRPr sz="1200">
                <a:solidFill>
                  <a:schemeClr val="tx1"/>
                </a:solidFill>
                <a:latin typeface="Calibri" panose="020F0502020204030204" pitchFamily="34" charset="0"/>
              </a:defRPr>
            </a:lvl2pPr>
            <a:lvl3pPr marL="1143000" indent="-228600" eaLnBrk="0" hangingPunct="0">
              <a:spcBef>
                <a:spcPct val="30000"/>
              </a:spcBef>
              <a:defRPr sz="1200">
                <a:solidFill>
                  <a:schemeClr val="tx1"/>
                </a:solidFill>
                <a:latin typeface="Calibri" panose="020F0502020204030204" pitchFamily="34" charset="0"/>
              </a:defRPr>
            </a:lvl3pPr>
            <a:lvl4pPr marL="1600200" indent="-228600" eaLnBrk="0" hangingPunct="0">
              <a:spcBef>
                <a:spcPct val="30000"/>
              </a:spcBef>
              <a:defRPr sz="1200">
                <a:solidFill>
                  <a:schemeClr val="tx1"/>
                </a:solidFill>
                <a:latin typeface="Calibri" panose="020F0502020204030204" pitchFamily="34" charset="0"/>
              </a:defRPr>
            </a:lvl4pPr>
            <a:lvl5pPr marL="2057400" indent="-228600" eaLnBrk="0" hangingPunct="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eaLnBrk="1" hangingPunct="1">
              <a:spcBef>
                <a:spcPct val="0"/>
              </a:spcBef>
            </a:pPr>
            <a:fld id="{F95C7F16-7E9D-4213-8744-485EBF255A3F}" type="slidenum">
              <a:rPr lang="en-GB" altLang="en-US">
                <a:latin typeface="Arial" panose="020B0604020202020204" pitchFamily="34" charset="0"/>
              </a:rPr>
              <a:pPr eaLnBrk="1" hangingPunct="1">
                <a:spcBef>
                  <a:spcPct val="0"/>
                </a:spcBef>
              </a:pPr>
              <a:t>16</a:t>
            </a:fld>
            <a:endParaRPr lang="en-GB" altLang="en-US">
              <a:latin typeface="Arial" panose="020B0604020202020204" pitchFamily="34" charset="0"/>
            </a:endParaRPr>
          </a:p>
        </p:txBody>
      </p:sp>
    </p:spTree>
    <p:extLst>
      <p:ext uri="{BB962C8B-B14F-4D97-AF65-F5344CB8AC3E}">
        <p14:creationId xmlns:p14="http://schemas.microsoft.com/office/powerpoint/2010/main" val="136024223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608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endParaRPr lang="en-GB" altLang="en-US" dirty="0"/>
          </a:p>
        </p:txBody>
      </p:sp>
      <p:sp>
        <p:nvSpPr>
          <p:cNvPr id="4608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Calibri" panose="020F0502020204030204" pitchFamily="34" charset="0"/>
              </a:defRPr>
            </a:lvl1pPr>
            <a:lvl2pPr marL="742950" indent="-285750" eaLnBrk="0" hangingPunct="0">
              <a:spcBef>
                <a:spcPct val="30000"/>
              </a:spcBef>
              <a:defRPr sz="1200">
                <a:solidFill>
                  <a:schemeClr val="tx1"/>
                </a:solidFill>
                <a:latin typeface="Calibri" panose="020F0502020204030204" pitchFamily="34" charset="0"/>
              </a:defRPr>
            </a:lvl2pPr>
            <a:lvl3pPr marL="1143000" indent="-228600" eaLnBrk="0" hangingPunct="0">
              <a:spcBef>
                <a:spcPct val="30000"/>
              </a:spcBef>
              <a:defRPr sz="1200">
                <a:solidFill>
                  <a:schemeClr val="tx1"/>
                </a:solidFill>
                <a:latin typeface="Calibri" panose="020F0502020204030204" pitchFamily="34" charset="0"/>
              </a:defRPr>
            </a:lvl3pPr>
            <a:lvl4pPr marL="1600200" indent="-228600" eaLnBrk="0" hangingPunct="0">
              <a:spcBef>
                <a:spcPct val="30000"/>
              </a:spcBef>
              <a:defRPr sz="1200">
                <a:solidFill>
                  <a:schemeClr val="tx1"/>
                </a:solidFill>
                <a:latin typeface="Calibri" panose="020F0502020204030204" pitchFamily="34" charset="0"/>
              </a:defRPr>
            </a:lvl4pPr>
            <a:lvl5pPr marL="2057400" indent="-228600" eaLnBrk="0" hangingPunct="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eaLnBrk="1" hangingPunct="1">
              <a:spcBef>
                <a:spcPct val="0"/>
              </a:spcBef>
            </a:pPr>
            <a:fld id="{0A074B25-891F-43B2-9CC0-11206F840E9D}" type="slidenum">
              <a:rPr lang="en-GB" altLang="en-US">
                <a:latin typeface="Arial" panose="020B0604020202020204" pitchFamily="34" charset="0"/>
              </a:rPr>
              <a:pPr eaLnBrk="1" hangingPunct="1">
                <a:spcBef>
                  <a:spcPct val="0"/>
                </a:spcBef>
              </a:pPr>
              <a:t>17</a:t>
            </a:fld>
            <a:endParaRPr lang="en-GB" altLang="en-US">
              <a:latin typeface="Arial" panose="020B0604020202020204" pitchFamily="34" charset="0"/>
            </a:endParaRPr>
          </a:p>
        </p:txBody>
      </p:sp>
    </p:spTree>
    <p:extLst>
      <p:ext uri="{BB962C8B-B14F-4D97-AF65-F5344CB8AC3E}">
        <p14:creationId xmlns:p14="http://schemas.microsoft.com/office/powerpoint/2010/main" val="293227684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54E0EE-666F-A14A-83D4-EC51A034A004}"/>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FC7420FD-7D07-894D-96CA-0EBFAA9AE91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F3E4EC08-B1E8-6A4F-8FD2-CDB1D7DA815E}"/>
              </a:ext>
            </a:extLst>
          </p:cNvPr>
          <p:cNvSpPr>
            <a:spLocks noGrp="1"/>
          </p:cNvSpPr>
          <p:nvPr>
            <p:ph type="dt" sz="half" idx="10"/>
          </p:nvPr>
        </p:nvSpPr>
        <p:spPr/>
        <p:txBody>
          <a:bodyPr/>
          <a:lstStyle/>
          <a:p>
            <a:fld id="{01CB65E9-D09A-FE46-82A2-113E6A4465C6}" type="datetimeFigureOut">
              <a:rPr lang="en-US" smtClean="0"/>
              <a:t>2/17/2021</a:t>
            </a:fld>
            <a:endParaRPr lang="en-US"/>
          </a:p>
        </p:txBody>
      </p:sp>
      <p:sp>
        <p:nvSpPr>
          <p:cNvPr id="5" name="Footer Placeholder 4">
            <a:extLst>
              <a:ext uri="{FF2B5EF4-FFF2-40B4-BE49-F238E27FC236}">
                <a16:creationId xmlns:a16="http://schemas.microsoft.com/office/drawing/2014/main" id="{CEBBA4FB-3ED5-FA49-AC35-277FC200B65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33C4D91-C1C4-854A-8B68-4DCAD58168F0}"/>
              </a:ext>
            </a:extLst>
          </p:cNvPr>
          <p:cNvSpPr>
            <a:spLocks noGrp="1"/>
          </p:cNvSpPr>
          <p:nvPr>
            <p:ph type="sldNum" sz="quarter" idx="12"/>
          </p:nvPr>
        </p:nvSpPr>
        <p:spPr/>
        <p:txBody>
          <a:bodyPr/>
          <a:lstStyle/>
          <a:p>
            <a:fld id="{0C61C803-E55F-0E48-905F-83D16AFCA721}" type="slidenum">
              <a:rPr lang="en-US" smtClean="0"/>
              <a:t>‹#›</a:t>
            </a:fld>
            <a:endParaRPr lang="en-US"/>
          </a:p>
        </p:txBody>
      </p:sp>
    </p:spTree>
    <p:extLst>
      <p:ext uri="{BB962C8B-B14F-4D97-AF65-F5344CB8AC3E}">
        <p14:creationId xmlns:p14="http://schemas.microsoft.com/office/powerpoint/2010/main" val="19000468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822965-F458-2C49-88F5-D888AB1B4A09}"/>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3B246E47-DD15-6C48-86AE-B34FC7DA688C}"/>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10F8B9B-C73E-9F43-A2D1-1FAB9B3CC423}"/>
              </a:ext>
            </a:extLst>
          </p:cNvPr>
          <p:cNvSpPr>
            <a:spLocks noGrp="1"/>
          </p:cNvSpPr>
          <p:nvPr>
            <p:ph type="dt" sz="half" idx="10"/>
          </p:nvPr>
        </p:nvSpPr>
        <p:spPr/>
        <p:txBody>
          <a:bodyPr/>
          <a:lstStyle/>
          <a:p>
            <a:fld id="{01CB65E9-D09A-FE46-82A2-113E6A4465C6}" type="datetimeFigureOut">
              <a:rPr lang="en-US" smtClean="0"/>
              <a:t>2/17/2021</a:t>
            </a:fld>
            <a:endParaRPr lang="en-US"/>
          </a:p>
        </p:txBody>
      </p:sp>
      <p:sp>
        <p:nvSpPr>
          <p:cNvPr id="5" name="Footer Placeholder 4">
            <a:extLst>
              <a:ext uri="{FF2B5EF4-FFF2-40B4-BE49-F238E27FC236}">
                <a16:creationId xmlns:a16="http://schemas.microsoft.com/office/drawing/2014/main" id="{06534CF0-D565-844D-A8B1-31654E19728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E64E2F8-2DDB-3A4B-B41A-1AB493CBA675}"/>
              </a:ext>
            </a:extLst>
          </p:cNvPr>
          <p:cNvSpPr>
            <a:spLocks noGrp="1"/>
          </p:cNvSpPr>
          <p:nvPr>
            <p:ph type="sldNum" sz="quarter" idx="12"/>
          </p:nvPr>
        </p:nvSpPr>
        <p:spPr/>
        <p:txBody>
          <a:bodyPr/>
          <a:lstStyle/>
          <a:p>
            <a:fld id="{0C61C803-E55F-0E48-905F-83D16AFCA721}" type="slidenum">
              <a:rPr lang="en-US" smtClean="0"/>
              <a:t>‹#›</a:t>
            </a:fld>
            <a:endParaRPr lang="en-US"/>
          </a:p>
        </p:txBody>
      </p:sp>
    </p:spTree>
    <p:extLst>
      <p:ext uri="{BB962C8B-B14F-4D97-AF65-F5344CB8AC3E}">
        <p14:creationId xmlns:p14="http://schemas.microsoft.com/office/powerpoint/2010/main" val="19079709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3A9F9B4-128F-8444-940D-A39AA9B51833}"/>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C99D2583-B708-9D43-9E82-5BE0F18FB795}"/>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FC44584-2EC8-8748-81F7-0588FD6BA7D8}"/>
              </a:ext>
            </a:extLst>
          </p:cNvPr>
          <p:cNvSpPr>
            <a:spLocks noGrp="1"/>
          </p:cNvSpPr>
          <p:nvPr>
            <p:ph type="dt" sz="half" idx="10"/>
          </p:nvPr>
        </p:nvSpPr>
        <p:spPr/>
        <p:txBody>
          <a:bodyPr/>
          <a:lstStyle/>
          <a:p>
            <a:fld id="{01CB65E9-D09A-FE46-82A2-113E6A4465C6}" type="datetimeFigureOut">
              <a:rPr lang="en-US" smtClean="0"/>
              <a:t>2/17/2021</a:t>
            </a:fld>
            <a:endParaRPr lang="en-US"/>
          </a:p>
        </p:txBody>
      </p:sp>
      <p:sp>
        <p:nvSpPr>
          <p:cNvPr id="5" name="Footer Placeholder 4">
            <a:extLst>
              <a:ext uri="{FF2B5EF4-FFF2-40B4-BE49-F238E27FC236}">
                <a16:creationId xmlns:a16="http://schemas.microsoft.com/office/drawing/2014/main" id="{FAB12841-929B-6F43-BA84-446344265BC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BFD5963-CC1E-7F48-BCAB-63EB46FD5448}"/>
              </a:ext>
            </a:extLst>
          </p:cNvPr>
          <p:cNvSpPr>
            <a:spLocks noGrp="1"/>
          </p:cNvSpPr>
          <p:nvPr>
            <p:ph type="sldNum" sz="quarter" idx="12"/>
          </p:nvPr>
        </p:nvSpPr>
        <p:spPr/>
        <p:txBody>
          <a:bodyPr/>
          <a:lstStyle/>
          <a:p>
            <a:fld id="{0C61C803-E55F-0E48-905F-83D16AFCA721}" type="slidenum">
              <a:rPr lang="en-US" smtClean="0"/>
              <a:t>‹#›</a:t>
            </a:fld>
            <a:endParaRPr lang="en-US"/>
          </a:p>
        </p:txBody>
      </p:sp>
    </p:spTree>
    <p:extLst>
      <p:ext uri="{BB962C8B-B14F-4D97-AF65-F5344CB8AC3E}">
        <p14:creationId xmlns:p14="http://schemas.microsoft.com/office/powerpoint/2010/main" val="139329905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Title and Content">
    <p:spTree>
      <p:nvGrpSpPr>
        <p:cNvPr id="1" name=""/>
        <p:cNvGrpSpPr/>
        <p:nvPr/>
      </p:nvGrpSpPr>
      <p:grpSpPr>
        <a:xfrm>
          <a:off x="0" y="0"/>
          <a:ext cx="0" cy="0"/>
          <a:chOff x="0" y="0"/>
          <a:chExt cx="0" cy="0"/>
        </a:xfrm>
      </p:grpSpPr>
      <p:sp>
        <p:nvSpPr>
          <p:cNvPr id="7" name="Title Placeholder 1"/>
          <p:cNvSpPr>
            <a:spLocks noGrp="1"/>
          </p:cNvSpPr>
          <p:nvPr>
            <p:ph type="title"/>
          </p:nvPr>
        </p:nvSpPr>
        <p:spPr>
          <a:xfrm>
            <a:off x="623392" y="260648"/>
            <a:ext cx="10753195" cy="648072"/>
          </a:xfrm>
          <a:prstGeom prst="rect">
            <a:avLst/>
          </a:prstGeom>
        </p:spPr>
        <p:txBody>
          <a:bodyPr rtlCol="0">
            <a:normAutofit/>
          </a:bodyPr>
          <a:lstStyle/>
          <a:p>
            <a:r>
              <a:rPr lang="en-US" dirty="0"/>
              <a:t>Click to edit Master title style</a:t>
            </a:r>
            <a:endParaRPr lang="en-GB" dirty="0"/>
          </a:p>
        </p:txBody>
      </p:sp>
      <p:sp>
        <p:nvSpPr>
          <p:cNvPr id="10" name="Text Placeholder 9"/>
          <p:cNvSpPr>
            <a:spLocks noGrp="1"/>
          </p:cNvSpPr>
          <p:nvPr>
            <p:ph type="body" sz="quarter" idx="10"/>
          </p:nvPr>
        </p:nvSpPr>
        <p:spPr>
          <a:xfrm>
            <a:off x="624418" y="981076"/>
            <a:ext cx="10655300" cy="5400675"/>
          </a:xfrm>
        </p:spPr>
        <p:txBody>
          <a:bodyPr/>
          <a:lstStyle/>
          <a:p>
            <a:pPr lvl="0"/>
            <a:r>
              <a:rPr lang="en-US" dirty="0"/>
              <a:t>Click to edit Master text styles</a:t>
            </a:r>
          </a:p>
          <a:p>
            <a:pPr lvl="1"/>
            <a:r>
              <a:rPr lang="en-US" dirty="0"/>
              <a:t>Second level</a:t>
            </a:r>
          </a:p>
          <a:p>
            <a:pPr lvl="2"/>
            <a:r>
              <a:rPr lang="en-US" dirty="0"/>
              <a:t>Third level</a:t>
            </a:r>
          </a:p>
        </p:txBody>
      </p:sp>
    </p:spTree>
    <p:extLst>
      <p:ext uri="{BB962C8B-B14F-4D97-AF65-F5344CB8AC3E}">
        <p14:creationId xmlns:p14="http://schemas.microsoft.com/office/powerpoint/2010/main" val="394280252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2_Title and Content">
    <p:spTree>
      <p:nvGrpSpPr>
        <p:cNvPr id="1" name=""/>
        <p:cNvGrpSpPr/>
        <p:nvPr/>
      </p:nvGrpSpPr>
      <p:grpSpPr>
        <a:xfrm>
          <a:off x="0" y="0"/>
          <a:ext cx="0" cy="0"/>
          <a:chOff x="0" y="0"/>
          <a:chExt cx="0" cy="0"/>
        </a:xfrm>
      </p:grpSpPr>
      <p:sp>
        <p:nvSpPr>
          <p:cNvPr id="7" name="Title Placeholder 1"/>
          <p:cNvSpPr>
            <a:spLocks noGrp="1"/>
          </p:cNvSpPr>
          <p:nvPr>
            <p:ph type="title"/>
          </p:nvPr>
        </p:nvSpPr>
        <p:spPr>
          <a:xfrm>
            <a:off x="623392" y="260648"/>
            <a:ext cx="10753195" cy="648072"/>
          </a:xfrm>
          <a:prstGeom prst="rect">
            <a:avLst/>
          </a:prstGeom>
        </p:spPr>
        <p:txBody>
          <a:bodyPr rtlCol="0">
            <a:normAutofit/>
          </a:bodyPr>
          <a:lstStyle/>
          <a:p>
            <a:r>
              <a:rPr lang="en-US" dirty="0"/>
              <a:t>Click to edit Master title style</a:t>
            </a:r>
            <a:endParaRPr lang="en-GB" dirty="0"/>
          </a:p>
        </p:txBody>
      </p:sp>
      <p:sp>
        <p:nvSpPr>
          <p:cNvPr id="10" name="Text Placeholder 9"/>
          <p:cNvSpPr>
            <a:spLocks noGrp="1"/>
          </p:cNvSpPr>
          <p:nvPr>
            <p:ph type="body" sz="quarter" idx="10"/>
          </p:nvPr>
        </p:nvSpPr>
        <p:spPr>
          <a:xfrm>
            <a:off x="624418" y="981076"/>
            <a:ext cx="10655300" cy="5400675"/>
          </a:xfrm>
        </p:spPr>
        <p:txBody>
          <a:bodyPr/>
          <a:lstStyle/>
          <a:p>
            <a:pPr lvl="0"/>
            <a:r>
              <a:rPr lang="en-US" dirty="0"/>
              <a:t>Click to edit Master text styles</a:t>
            </a:r>
          </a:p>
          <a:p>
            <a:pPr lvl="1"/>
            <a:r>
              <a:rPr lang="en-US" dirty="0"/>
              <a:t>Second level</a:t>
            </a:r>
          </a:p>
          <a:p>
            <a:pPr lvl="2"/>
            <a:r>
              <a:rPr lang="en-US" dirty="0"/>
              <a:t>Third level</a:t>
            </a:r>
          </a:p>
        </p:txBody>
      </p:sp>
    </p:spTree>
    <p:extLst>
      <p:ext uri="{BB962C8B-B14F-4D97-AF65-F5344CB8AC3E}">
        <p14:creationId xmlns:p14="http://schemas.microsoft.com/office/powerpoint/2010/main" val="326769575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3_Title and Content">
    <p:spTree>
      <p:nvGrpSpPr>
        <p:cNvPr id="1" name=""/>
        <p:cNvGrpSpPr/>
        <p:nvPr/>
      </p:nvGrpSpPr>
      <p:grpSpPr>
        <a:xfrm>
          <a:off x="0" y="0"/>
          <a:ext cx="0" cy="0"/>
          <a:chOff x="0" y="0"/>
          <a:chExt cx="0" cy="0"/>
        </a:xfrm>
      </p:grpSpPr>
      <p:sp>
        <p:nvSpPr>
          <p:cNvPr id="7" name="Title Placeholder 1"/>
          <p:cNvSpPr>
            <a:spLocks noGrp="1"/>
          </p:cNvSpPr>
          <p:nvPr>
            <p:ph type="title"/>
          </p:nvPr>
        </p:nvSpPr>
        <p:spPr>
          <a:xfrm>
            <a:off x="623392" y="260648"/>
            <a:ext cx="10753195" cy="648072"/>
          </a:xfrm>
          <a:prstGeom prst="rect">
            <a:avLst/>
          </a:prstGeom>
        </p:spPr>
        <p:txBody>
          <a:bodyPr rtlCol="0">
            <a:normAutofit/>
          </a:bodyPr>
          <a:lstStyle/>
          <a:p>
            <a:r>
              <a:rPr lang="en-US" dirty="0"/>
              <a:t>Click to edit Master title style</a:t>
            </a:r>
            <a:endParaRPr lang="en-GB" dirty="0"/>
          </a:p>
        </p:txBody>
      </p:sp>
      <p:sp>
        <p:nvSpPr>
          <p:cNvPr id="10" name="Text Placeholder 9"/>
          <p:cNvSpPr>
            <a:spLocks noGrp="1"/>
          </p:cNvSpPr>
          <p:nvPr>
            <p:ph type="body" sz="quarter" idx="10"/>
          </p:nvPr>
        </p:nvSpPr>
        <p:spPr>
          <a:xfrm>
            <a:off x="624418" y="981076"/>
            <a:ext cx="10655300" cy="5400675"/>
          </a:xfrm>
        </p:spPr>
        <p:txBody>
          <a:bodyPr/>
          <a:lstStyle/>
          <a:p>
            <a:pPr lvl="0"/>
            <a:r>
              <a:rPr lang="en-US" dirty="0"/>
              <a:t>Click to edit Master text styles</a:t>
            </a:r>
          </a:p>
          <a:p>
            <a:pPr lvl="1"/>
            <a:r>
              <a:rPr lang="en-US" dirty="0"/>
              <a:t>Second level</a:t>
            </a:r>
          </a:p>
          <a:p>
            <a:pPr lvl="2"/>
            <a:r>
              <a:rPr lang="en-US" dirty="0"/>
              <a:t>Third level</a:t>
            </a:r>
          </a:p>
        </p:txBody>
      </p:sp>
    </p:spTree>
    <p:extLst>
      <p:ext uri="{BB962C8B-B14F-4D97-AF65-F5344CB8AC3E}">
        <p14:creationId xmlns:p14="http://schemas.microsoft.com/office/powerpoint/2010/main" val="45450422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4_Title and Content">
    <p:spTree>
      <p:nvGrpSpPr>
        <p:cNvPr id="1" name=""/>
        <p:cNvGrpSpPr/>
        <p:nvPr/>
      </p:nvGrpSpPr>
      <p:grpSpPr>
        <a:xfrm>
          <a:off x="0" y="0"/>
          <a:ext cx="0" cy="0"/>
          <a:chOff x="0" y="0"/>
          <a:chExt cx="0" cy="0"/>
        </a:xfrm>
      </p:grpSpPr>
      <p:sp>
        <p:nvSpPr>
          <p:cNvPr id="7" name="Title Placeholder 1"/>
          <p:cNvSpPr>
            <a:spLocks noGrp="1"/>
          </p:cNvSpPr>
          <p:nvPr>
            <p:ph type="title"/>
          </p:nvPr>
        </p:nvSpPr>
        <p:spPr>
          <a:xfrm>
            <a:off x="623392" y="260648"/>
            <a:ext cx="10753195" cy="648072"/>
          </a:xfrm>
          <a:prstGeom prst="rect">
            <a:avLst/>
          </a:prstGeom>
        </p:spPr>
        <p:txBody>
          <a:bodyPr rtlCol="0">
            <a:normAutofit/>
          </a:bodyPr>
          <a:lstStyle/>
          <a:p>
            <a:r>
              <a:rPr lang="en-US" dirty="0"/>
              <a:t>Click to edit Master title style</a:t>
            </a:r>
            <a:endParaRPr lang="en-GB" dirty="0"/>
          </a:p>
        </p:txBody>
      </p:sp>
      <p:sp>
        <p:nvSpPr>
          <p:cNvPr id="10" name="Text Placeholder 9"/>
          <p:cNvSpPr>
            <a:spLocks noGrp="1"/>
          </p:cNvSpPr>
          <p:nvPr>
            <p:ph type="body" sz="quarter" idx="10"/>
          </p:nvPr>
        </p:nvSpPr>
        <p:spPr>
          <a:xfrm>
            <a:off x="624418" y="981076"/>
            <a:ext cx="10655300" cy="5400675"/>
          </a:xfrm>
        </p:spPr>
        <p:txBody>
          <a:bodyPr/>
          <a:lstStyle/>
          <a:p>
            <a:pPr lvl="0"/>
            <a:r>
              <a:rPr lang="en-US" dirty="0"/>
              <a:t>Click to edit Master text styles</a:t>
            </a:r>
          </a:p>
          <a:p>
            <a:pPr lvl="1"/>
            <a:r>
              <a:rPr lang="en-US" dirty="0"/>
              <a:t>Second level</a:t>
            </a:r>
          </a:p>
          <a:p>
            <a:pPr lvl="2"/>
            <a:r>
              <a:rPr lang="en-US" dirty="0"/>
              <a:t>Third level</a:t>
            </a:r>
          </a:p>
        </p:txBody>
      </p:sp>
    </p:spTree>
    <p:extLst>
      <p:ext uri="{BB962C8B-B14F-4D97-AF65-F5344CB8AC3E}">
        <p14:creationId xmlns:p14="http://schemas.microsoft.com/office/powerpoint/2010/main" val="137968054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userDrawn="1">
  <p:cSld name="5_Title and Content">
    <p:spTree>
      <p:nvGrpSpPr>
        <p:cNvPr id="1" name=""/>
        <p:cNvGrpSpPr/>
        <p:nvPr/>
      </p:nvGrpSpPr>
      <p:grpSpPr>
        <a:xfrm>
          <a:off x="0" y="0"/>
          <a:ext cx="0" cy="0"/>
          <a:chOff x="0" y="0"/>
          <a:chExt cx="0" cy="0"/>
        </a:xfrm>
      </p:grpSpPr>
      <p:sp>
        <p:nvSpPr>
          <p:cNvPr id="7" name="Title Placeholder 1"/>
          <p:cNvSpPr>
            <a:spLocks noGrp="1"/>
          </p:cNvSpPr>
          <p:nvPr>
            <p:ph type="title"/>
          </p:nvPr>
        </p:nvSpPr>
        <p:spPr>
          <a:xfrm>
            <a:off x="623392" y="260648"/>
            <a:ext cx="10753195" cy="648072"/>
          </a:xfrm>
          <a:prstGeom prst="rect">
            <a:avLst/>
          </a:prstGeom>
        </p:spPr>
        <p:txBody>
          <a:bodyPr rtlCol="0">
            <a:normAutofit/>
          </a:bodyPr>
          <a:lstStyle/>
          <a:p>
            <a:r>
              <a:rPr lang="en-US" dirty="0"/>
              <a:t>Click to edit Master title style</a:t>
            </a:r>
            <a:endParaRPr lang="en-GB" dirty="0"/>
          </a:p>
        </p:txBody>
      </p:sp>
      <p:sp>
        <p:nvSpPr>
          <p:cNvPr id="10" name="Text Placeholder 9"/>
          <p:cNvSpPr>
            <a:spLocks noGrp="1"/>
          </p:cNvSpPr>
          <p:nvPr>
            <p:ph type="body" sz="quarter" idx="10"/>
          </p:nvPr>
        </p:nvSpPr>
        <p:spPr>
          <a:xfrm>
            <a:off x="624418" y="981076"/>
            <a:ext cx="10655300" cy="5400675"/>
          </a:xfrm>
        </p:spPr>
        <p:txBody>
          <a:bodyPr/>
          <a:lstStyle/>
          <a:p>
            <a:pPr lvl="0"/>
            <a:r>
              <a:rPr lang="en-US" dirty="0"/>
              <a:t>Click to edit Master text styles</a:t>
            </a:r>
          </a:p>
          <a:p>
            <a:pPr lvl="1"/>
            <a:r>
              <a:rPr lang="en-US" dirty="0"/>
              <a:t>Second level</a:t>
            </a:r>
          </a:p>
          <a:p>
            <a:pPr lvl="2"/>
            <a:r>
              <a:rPr lang="en-US" dirty="0"/>
              <a:t>Third level</a:t>
            </a:r>
          </a:p>
        </p:txBody>
      </p:sp>
    </p:spTree>
    <p:extLst>
      <p:ext uri="{BB962C8B-B14F-4D97-AF65-F5344CB8AC3E}">
        <p14:creationId xmlns:p14="http://schemas.microsoft.com/office/powerpoint/2010/main" val="109266480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userDrawn="1">
  <p:cSld name="6_Title and Content">
    <p:spTree>
      <p:nvGrpSpPr>
        <p:cNvPr id="1" name=""/>
        <p:cNvGrpSpPr/>
        <p:nvPr/>
      </p:nvGrpSpPr>
      <p:grpSpPr>
        <a:xfrm>
          <a:off x="0" y="0"/>
          <a:ext cx="0" cy="0"/>
          <a:chOff x="0" y="0"/>
          <a:chExt cx="0" cy="0"/>
        </a:xfrm>
      </p:grpSpPr>
      <p:sp>
        <p:nvSpPr>
          <p:cNvPr id="7" name="Title Placeholder 1"/>
          <p:cNvSpPr>
            <a:spLocks noGrp="1"/>
          </p:cNvSpPr>
          <p:nvPr>
            <p:ph type="title"/>
          </p:nvPr>
        </p:nvSpPr>
        <p:spPr>
          <a:xfrm>
            <a:off x="623392" y="260648"/>
            <a:ext cx="10753195" cy="648072"/>
          </a:xfrm>
          <a:prstGeom prst="rect">
            <a:avLst/>
          </a:prstGeom>
        </p:spPr>
        <p:txBody>
          <a:bodyPr rtlCol="0">
            <a:normAutofit/>
          </a:bodyPr>
          <a:lstStyle/>
          <a:p>
            <a:r>
              <a:rPr lang="en-US" dirty="0"/>
              <a:t>Click to edit Master title style</a:t>
            </a:r>
            <a:endParaRPr lang="en-GB" dirty="0"/>
          </a:p>
        </p:txBody>
      </p:sp>
      <p:sp>
        <p:nvSpPr>
          <p:cNvPr id="10" name="Text Placeholder 9"/>
          <p:cNvSpPr>
            <a:spLocks noGrp="1"/>
          </p:cNvSpPr>
          <p:nvPr>
            <p:ph type="body" sz="quarter" idx="10"/>
          </p:nvPr>
        </p:nvSpPr>
        <p:spPr>
          <a:xfrm>
            <a:off x="624418" y="981076"/>
            <a:ext cx="10655300" cy="5400675"/>
          </a:xfrm>
        </p:spPr>
        <p:txBody>
          <a:bodyPr/>
          <a:lstStyle/>
          <a:p>
            <a:pPr lvl="0"/>
            <a:r>
              <a:rPr lang="en-US" dirty="0"/>
              <a:t>Click to edit Master text styles</a:t>
            </a:r>
          </a:p>
          <a:p>
            <a:pPr lvl="1"/>
            <a:r>
              <a:rPr lang="en-US" dirty="0"/>
              <a:t>Second level</a:t>
            </a:r>
          </a:p>
          <a:p>
            <a:pPr lvl="2"/>
            <a:r>
              <a:rPr lang="en-US" dirty="0"/>
              <a:t>Third level</a:t>
            </a:r>
          </a:p>
        </p:txBody>
      </p:sp>
    </p:spTree>
    <p:extLst>
      <p:ext uri="{BB962C8B-B14F-4D97-AF65-F5344CB8AC3E}">
        <p14:creationId xmlns:p14="http://schemas.microsoft.com/office/powerpoint/2010/main" val="296011539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userDrawn="1">
  <p:cSld name="7_Title and Content">
    <p:spTree>
      <p:nvGrpSpPr>
        <p:cNvPr id="1" name=""/>
        <p:cNvGrpSpPr/>
        <p:nvPr/>
      </p:nvGrpSpPr>
      <p:grpSpPr>
        <a:xfrm>
          <a:off x="0" y="0"/>
          <a:ext cx="0" cy="0"/>
          <a:chOff x="0" y="0"/>
          <a:chExt cx="0" cy="0"/>
        </a:xfrm>
      </p:grpSpPr>
      <p:sp>
        <p:nvSpPr>
          <p:cNvPr id="7" name="Title Placeholder 1"/>
          <p:cNvSpPr>
            <a:spLocks noGrp="1"/>
          </p:cNvSpPr>
          <p:nvPr>
            <p:ph type="title"/>
          </p:nvPr>
        </p:nvSpPr>
        <p:spPr>
          <a:xfrm>
            <a:off x="623392" y="260648"/>
            <a:ext cx="10753195" cy="648072"/>
          </a:xfrm>
          <a:prstGeom prst="rect">
            <a:avLst/>
          </a:prstGeom>
        </p:spPr>
        <p:txBody>
          <a:bodyPr rtlCol="0">
            <a:normAutofit/>
          </a:bodyPr>
          <a:lstStyle/>
          <a:p>
            <a:r>
              <a:rPr lang="en-US" dirty="0"/>
              <a:t>Click to edit Master title style</a:t>
            </a:r>
            <a:endParaRPr lang="en-GB" dirty="0"/>
          </a:p>
        </p:txBody>
      </p:sp>
      <p:sp>
        <p:nvSpPr>
          <p:cNvPr id="10" name="Text Placeholder 9"/>
          <p:cNvSpPr>
            <a:spLocks noGrp="1"/>
          </p:cNvSpPr>
          <p:nvPr>
            <p:ph type="body" sz="quarter" idx="10"/>
          </p:nvPr>
        </p:nvSpPr>
        <p:spPr>
          <a:xfrm>
            <a:off x="624418" y="981076"/>
            <a:ext cx="10655300" cy="5400675"/>
          </a:xfrm>
        </p:spPr>
        <p:txBody>
          <a:bodyPr/>
          <a:lstStyle/>
          <a:p>
            <a:pPr lvl="0"/>
            <a:r>
              <a:rPr lang="en-US" dirty="0"/>
              <a:t>Click to edit Master text styles</a:t>
            </a:r>
          </a:p>
          <a:p>
            <a:pPr lvl="1"/>
            <a:r>
              <a:rPr lang="en-US" dirty="0"/>
              <a:t>Second level</a:t>
            </a:r>
          </a:p>
          <a:p>
            <a:pPr lvl="2"/>
            <a:r>
              <a:rPr lang="en-US" dirty="0"/>
              <a:t>Third level</a:t>
            </a:r>
          </a:p>
        </p:txBody>
      </p:sp>
    </p:spTree>
    <p:extLst>
      <p:ext uri="{BB962C8B-B14F-4D97-AF65-F5344CB8AC3E}">
        <p14:creationId xmlns:p14="http://schemas.microsoft.com/office/powerpoint/2010/main" val="194896475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userDrawn="1">
  <p:cSld name="8_Title and Content">
    <p:spTree>
      <p:nvGrpSpPr>
        <p:cNvPr id="1" name=""/>
        <p:cNvGrpSpPr/>
        <p:nvPr/>
      </p:nvGrpSpPr>
      <p:grpSpPr>
        <a:xfrm>
          <a:off x="0" y="0"/>
          <a:ext cx="0" cy="0"/>
          <a:chOff x="0" y="0"/>
          <a:chExt cx="0" cy="0"/>
        </a:xfrm>
      </p:grpSpPr>
      <p:sp>
        <p:nvSpPr>
          <p:cNvPr id="7" name="Title Placeholder 1"/>
          <p:cNvSpPr>
            <a:spLocks noGrp="1"/>
          </p:cNvSpPr>
          <p:nvPr>
            <p:ph type="title"/>
          </p:nvPr>
        </p:nvSpPr>
        <p:spPr>
          <a:xfrm>
            <a:off x="623392" y="260648"/>
            <a:ext cx="10753195" cy="648072"/>
          </a:xfrm>
          <a:prstGeom prst="rect">
            <a:avLst/>
          </a:prstGeom>
        </p:spPr>
        <p:txBody>
          <a:bodyPr rtlCol="0">
            <a:normAutofit/>
          </a:bodyPr>
          <a:lstStyle/>
          <a:p>
            <a:r>
              <a:rPr lang="en-US" dirty="0"/>
              <a:t>Click to edit Master title style</a:t>
            </a:r>
            <a:endParaRPr lang="en-GB" dirty="0"/>
          </a:p>
        </p:txBody>
      </p:sp>
      <p:sp>
        <p:nvSpPr>
          <p:cNvPr id="10" name="Text Placeholder 9"/>
          <p:cNvSpPr>
            <a:spLocks noGrp="1"/>
          </p:cNvSpPr>
          <p:nvPr>
            <p:ph type="body" sz="quarter" idx="10"/>
          </p:nvPr>
        </p:nvSpPr>
        <p:spPr>
          <a:xfrm>
            <a:off x="624418" y="981076"/>
            <a:ext cx="10655300" cy="5400675"/>
          </a:xfrm>
        </p:spPr>
        <p:txBody>
          <a:bodyPr/>
          <a:lstStyle/>
          <a:p>
            <a:pPr lvl="0"/>
            <a:r>
              <a:rPr lang="en-US" dirty="0"/>
              <a:t>Click to edit Master text styles</a:t>
            </a:r>
          </a:p>
          <a:p>
            <a:pPr lvl="1"/>
            <a:r>
              <a:rPr lang="en-US" dirty="0"/>
              <a:t>Second level</a:t>
            </a:r>
          </a:p>
          <a:p>
            <a:pPr lvl="2"/>
            <a:r>
              <a:rPr lang="en-US" dirty="0"/>
              <a:t>Third level</a:t>
            </a:r>
          </a:p>
        </p:txBody>
      </p:sp>
    </p:spTree>
    <p:extLst>
      <p:ext uri="{BB962C8B-B14F-4D97-AF65-F5344CB8AC3E}">
        <p14:creationId xmlns:p14="http://schemas.microsoft.com/office/powerpoint/2010/main" val="28064336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72474EA8-E7EF-48B8-804B-FB2D873359E8}"/>
              </a:ext>
            </a:extLst>
          </p:cNvPr>
          <p:cNvPicPr>
            <a:picLocks noChangeAspect="1"/>
          </p:cNvPicPr>
          <p:nvPr userDrawn="1"/>
        </p:nvPicPr>
        <p:blipFill>
          <a:blip r:embed="rId2"/>
          <a:stretch>
            <a:fillRect/>
          </a:stretch>
        </p:blipFill>
        <p:spPr>
          <a:xfrm>
            <a:off x="0" y="0"/>
            <a:ext cx="12192000" cy="6858000"/>
          </a:xfrm>
          <a:prstGeom prst="rect">
            <a:avLst/>
          </a:prstGeom>
        </p:spPr>
      </p:pic>
      <p:sp>
        <p:nvSpPr>
          <p:cNvPr id="8" name="TextBox 7">
            <a:extLst>
              <a:ext uri="{FF2B5EF4-FFF2-40B4-BE49-F238E27FC236}">
                <a16:creationId xmlns:a16="http://schemas.microsoft.com/office/drawing/2014/main" id="{0C4115A0-5A71-417F-A070-ED07CFA590E0}"/>
              </a:ext>
            </a:extLst>
          </p:cNvPr>
          <p:cNvSpPr txBox="1"/>
          <p:nvPr userDrawn="1"/>
        </p:nvSpPr>
        <p:spPr>
          <a:xfrm>
            <a:off x="365760" y="1261872"/>
            <a:ext cx="184731" cy="369332"/>
          </a:xfrm>
          <a:prstGeom prst="rect">
            <a:avLst/>
          </a:prstGeom>
          <a:noFill/>
        </p:spPr>
        <p:txBody>
          <a:bodyPr wrap="none" rtlCol="0">
            <a:spAutoFit/>
          </a:bodyPr>
          <a:lstStyle/>
          <a:p>
            <a:endParaRPr lang="en-GB" dirty="0"/>
          </a:p>
        </p:txBody>
      </p:sp>
      <p:sp>
        <p:nvSpPr>
          <p:cNvPr id="5" name="Title 1">
            <a:extLst>
              <a:ext uri="{FF2B5EF4-FFF2-40B4-BE49-F238E27FC236}">
                <a16:creationId xmlns:a16="http://schemas.microsoft.com/office/drawing/2014/main" id="{9CFCF490-6DAC-4085-A8A6-E8962B939199}"/>
              </a:ext>
            </a:extLst>
          </p:cNvPr>
          <p:cNvSpPr>
            <a:spLocks noGrp="1"/>
          </p:cNvSpPr>
          <p:nvPr>
            <p:ph type="title"/>
          </p:nvPr>
        </p:nvSpPr>
        <p:spPr>
          <a:xfrm>
            <a:off x="838200" y="-137795"/>
            <a:ext cx="10515600" cy="1325563"/>
          </a:xfrm>
        </p:spPr>
        <p:txBody>
          <a:bodyPr/>
          <a:lstStyle>
            <a:lvl1pPr>
              <a:defRPr b="1">
                <a:solidFill>
                  <a:schemeClr val="tx2"/>
                </a:solidFill>
              </a:defRPr>
            </a:lvl1pPr>
          </a:lstStyle>
          <a:p>
            <a:r>
              <a:rPr lang="en-US" dirty="0"/>
              <a:t>Click to edit Master title style</a:t>
            </a:r>
          </a:p>
        </p:txBody>
      </p:sp>
    </p:spTree>
    <p:extLst>
      <p:ext uri="{BB962C8B-B14F-4D97-AF65-F5344CB8AC3E}">
        <p14:creationId xmlns:p14="http://schemas.microsoft.com/office/powerpoint/2010/main" val="991538253"/>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userDrawn="1">
  <p:cSld name="9_Title and Content">
    <p:spTree>
      <p:nvGrpSpPr>
        <p:cNvPr id="1" name=""/>
        <p:cNvGrpSpPr/>
        <p:nvPr/>
      </p:nvGrpSpPr>
      <p:grpSpPr>
        <a:xfrm>
          <a:off x="0" y="0"/>
          <a:ext cx="0" cy="0"/>
          <a:chOff x="0" y="0"/>
          <a:chExt cx="0" cy="0"/>
        </a:xfrm>
      </p:grpSpPr>
      <p:sp>
        <p:nvSpPr>
          <p:cNvPr id="7" name="Title Placeholder 1"/>
          <p:cNvSpPr>
            <a:spLocks noGrp="1"/>
          </p:cNvSpPr>
          <p:nvPr>
            <p:ph type="title"/>
          </p:nvPr>
        </p:nvSpPr>
        <p:spPr>
          <a:xfrm>
            <a:off x="623392" y="260648"/>
            <a:ext cx="10753195" cy="648072"/>
          </a:xfrm>
          <a:prstGeom prst="rect">
            <a:avLst/>
          </a:prstGeom>
        </p:spPr>
        <p:txBody>
          <a:bodyPr rtlCol="0">
            <a:normAutofit/>
          </a:bodyPr>
          <a:lstStyle/>
          <a:p>
            <a:r>
              <a:rPr lang="en-US" dirty="0"/>
              <a:t>Click to edit Master title style</a:t>
            </a:r>
            <a:endParaRPr lang="en-GB" dirty="0"/>
          </a:p>
        </p:txBody>
      </p:sp>
      <p:sp>
        <p:nvSpPr>
          <p:cNvPr id="10" name="Text Placeholder 9"/>
          <p:cNvSpPr>
            <a:spLocks noGrp="1"/>
          </p:cNvSpPr>
          <p:nvPr>
            <p:ph type="body" sz="quarter" idx="10"/>
          </p:nvPr>
        </p:nvSpPr>
        <p:spPr>
          <a:xfrm>
            <a:off x="624418" y="981076"/>
            <a:ext cx="10655300" cy="5400675"/>
          </a:xfrm>
        </p:spPr>
        <p:txBody>
          <a:bodyPr/>
          <a:lstStyle/>
          <a:p>
            <a:pPr lvl="0"/>
            <a:r>
              <a:rPr lang="en-US" dirty="0"/>
              <a:t>Click to edit Master text styles</a:t>
            </a:r>
          </a:p>
          <a:p>
            <a:pPr lvl="1"/>
            <a:r>
              <a:rPr lang="en-US" dirty="0"/>
              <a:t>Second level</a:t>
            </a:r>
          </a:p>
          <a:p>
            <a:pPr lvl="2"/>
            <a:r>
              <a:rPr lang="en-US" dirty="0"/>
              <a:t>Third level</a:t>
            </a:r>
          </a:p>
        </p:txBody>
      </p:sp>
    </p:spTree>
    <p:extLst>
      <p:ext uri="{BB962C8B-B14F-4D97-AF65-F5344CB8AC3E}">
        <p14:creationId xmlns:p14="http://schemas.microsoft.com/office/powerpoint/2010/main" val="257531790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userDrawn="1">
  <p:cSld name="10_Title and Content">
    <p:spTree>
      <p:nvGrpSpPr>
        <p:cNvPr id="1" name=""/>
        <p:cNvGrpSpPr/>
        <p:nvPr/>
      </p:nvGrpSpPr>
      <p:grpSpPr>
        <a:xfrm>
          <a:off x="0" y="0"/>
          <a:ext cx="0" cy="0"/>
          <a:chOff x="0" y="0"/>
          <a:chExt cx="0" cy="0"/>
        </a:xfrm>
      </p:grpSpPr>
      <p:sp>
        <p:nvSpPr>
          <p:cNvPr id="7" name="Title Placeholder 1"/>
          <p:cNvSpPr>
            <a:spLocks noGrp="1"/>
          </p:cNvSpPr>
          <p:nvPr>
            <p:ph type="title"/>
          </p:nvPr>
        </p:nvSpPr>
        <p:spPr>
          <a:xfrm>
            <a:off x="623392" y="260648"/>
            <a:ext cx="10753195" cy="648072"/>
          </a:xfrm>
          <a:prstGeom prst="rect">
            <a:avLst/>
          </a:prstGeom>
        </p:spPr>
        <p:txBody>
          <a:bodyPr rtlCol="0">
            <a:normAutofit/>
          </a:bodyPr>
          <a:lstStyle/>
          <a:p>
            <a:r>
              <a:rPr lang="en-US" dirty="0"/>
              <a:t>Click to edit Master title style</a:t>
            </a:r>
            <a:endParaRPr lang="en-GB" dirty="0"/>
          </a:p>
        </p:txBody>
      </p:sp>
      <p:sp>
        <p:nvSpPr>
          <p:cNvPr id="10" name="Text Placeholder 9"/>
          <p:cNvSpPr>
            <a:spLocks noGrp="1"/>
          </p:cNvSpPr>
          <p:nvPr>
            <p:ph type="body" sz="quarter" idx="10"/>
          </p:nvPr>
        </p:nvSpPr>
        <p:spPr>
          <a:xfrm>
            <a:off x="624418" y="981076"/>
            <a:ext cx="10655300" cy="5400675"/>
          </a:xfrm>
        </p:spPr>
        <p:txBody>
          <a:bodyPr/>
          <a:lstStyle/>
          <a:p>
            <a:pPr lvl="0"/>
            <a:r>
              <a:rPr lang="en-US" dirty="0"/>
              <a:t>Click to edit Master text styles</a:t>
            </a:r>
          </a:p>
          <a:p>
            <a:pPr lvl="1"/>
            <a:r>
              <a:rPr lang="en-US" dirty="0"/>
              <a:t>Second level</a:t>
            </a:r>
          </a:p>
          <a:p>
            <a:pPr lvl="2"/>
            <a:r>
              <a:rPr lang="en-US" dirty="0"/>
              <a:t>Third level</a:t>
            </a:r>
          </a:p>
        </p:txBody>
      </p:sp>
    </p:spTree>
    <p:extLst>
      <p:ext uri="{BB962C8B-B14F-4D97-AF65-F5344CB8AC3E}">
        <p14:creationId xmlns:p14="http://schemas.microsoft.com/office/powerpoint/2010/main" val="260873700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userDrawn="1">
  <p:cSld name="11_Title and Content">
    <p:spTree>
      <p:nvGrpSpPr>
        <p:cNvPr id="1" name=""/>
        <p:cNvGrpSpPr/>
        <p:nvPr/>
      </p:nvGrpSpPr>
      <p:grpSpPr>
        <a:xfrm>
          <a:off x="0" y="0"/>
          <a:ext cx="0" cy="0"/>
          <a:chOff x="0" y="0"/>
          <a:chExt cx="0" cy="0"/>
        </a:xfrm>
      </p:grpSpPr>
      <p:sp>
        <p:nvSpPr>
          <p:cNvPr id="7" name="Title Placeholder 1"/>
          <p:cNvSpPr>
            <a:spLocks noGrp="1"/>
          </p:cNvSpPr>
          <p:nvPr>
            <p:ph type="title"/>
          </p:nvPr>
        </p:nvSpPr>
        <p:spPr>
          <a:xfrm>
            <a:off x="623392" y="260648"/>
            <a:ext cx="10753195" cy="648072"/>
          </a:xfrm>
          <a:prstGeom prst="rect">
            <a:avLst/>
          </a:prstGeom>
        </p:spPr>
        <p:txBody>
          <a:bodyPr rtlCol="0">
            <a:normAutofit/>
          </a:bodyPr>
          <a:lstStyle/>
          <a:p>
            <a:r>
              <a:rPr lang="en-US" dirty="0"/>
              <a:t>Click to edit Master title style</a:t>
            </a:r>
            <a:endParaRPr lang="en-GB" dirty="0"/>
          </a:p>
        </p:txBody>
      </p:sp>
      <p:sp>
        <p:nvSpPr>
          <p:cNvPr id="10" name="Text Placeholder 9"/>
          <p:cNvSpPr>
            <a:spLocks noGrp="1"/>
          </p:cNvSpPr>
          <p:nvPr>
            <p:ph type="body" sz="quarter" idx="10"/>
          </p:nvPr>
        </p:nvSpPr>
        <p:spPr>
          <a:xfrm>
            <a:off x="624418" y="981076"/>
            <a:ext cx="10655300" cy="5400675"/>
          </a:xfrm>
        </p:spPr>
        <p:txBody>
          <a:bodyPr/>
          <a:lstStyle/>
          <a:p>
            <a:pPr lvl="0"/>
            <a:r>
              <a:rPr lang="en-US" dirty="0"/>
              <a:t>Click to edit Master text styles</a:t>
            </a:r>
          </a:p>
          <a:p>
            <a:pPr lvl="1"/>
            <a:r>
              <a:rPr lang="en-US" dirty="0"/>
              <a:t>Second level</a:t>
            </a:r>
          </a:p>
          <a:p>
            <a:pPr lvl="2"/>
            <a:r>
              <a:rPr lang="en-US" dirty="0"/>
              <a:t>Third level</a:t>
            </a:r>
          </a:p>
        </p:txBody>
      </p:sp>
    </p:spTree>
    <p:extLst>
      <p:ext uri="{BB962C8B-B14F-4D97-AF65-F5344CB8AC3E}">
        <p14:creationId xmlns:p14="http://schemas.microsoft.com/office/powerpoint/2010/main" val="2712995393"/>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userDrawn="1">
  <p:cSld name="12_Title and Content">
    <p:spTree>
      <p:nvGrpSpPr>
        <p:cNvPr id="1" name=""/>
        <p:cNvGrpSpPr/>
        <p:nvPr/>
      </p:nvGrpSpPr>
      <p:grpSpPr>
        <a:xfrm>
          <a:off x="0" y="0"/>
          <a:ext cx="0" cy="0"/>
          <a:chOff x="0" y="0"/>
          <a:chExt cx="0" cy="0"/>
        </a:xfrm>
      </p:grpSpPr>
      <p:sp>
        <p:nvSpPr>
          <p:cNvPr id="7" name="Title Placeholder 1"/>
          <p:cNvSpPr>
            <a:spLocks noGrp="1"/>
          </p:cNvSpPr>
          <p:nvPr>
            <p:ph type="title"/>
          </p:nvPr>
        </p:nvSpPr>
        <p:spPr>
          <a:xfrm>
            <a:off x="623392" y="260648"/>
            <a:ext cx="10753195" cy="648072"/>
          </a:xfrm>
          <a:prstGeom prst="rect">
            <a:avLst/>
          </a:prstGeom>
        </p:spPr>
        <p:txBody>
          <a:bodyPr rtlCol="0">
            <a:normAutofit/>
          </a:bodyPr>
          <a:lstStyle/>
          <a:p>
            <a:r>
              <a:rPr lang="en-US" dirty="0"/>
              <a:t>Click to edit Master title style</a:t>
            </a:r>
            <a:endParaRPr lang="en-GB" dirty="0"/>
          </a:p>
        </p:txBody>
      </p:sp>
      <p:sp>
        <p:nvSpPr>
          <p:cNvPr id="10" name="Text Placeholder 9"/>
          <p:cNvSpPr>
            <a:spLocks noGrp="1"/>
          </p:cNvSpPr>
          <p:nvPr>
            <p:ph type="body" sz="quarter" idx="10"/>
          </p:nvPr>
        </p:nvSpPr>
        <p:spPr>
          <a:xfrm>
            <a:off x="624418" y="981076"/>
            <a:ext cx="10655300" cy="5400675"/>
          </a:xfrm>
        </p:spPr>
        <p:txBody>
          <a:bodyPr/>
          <a:lstStyle/>
          <a:p>
            <a:pPr lvl="0"/>
            <a:r>
              <a:rPr lang="en-US" dirty="0"/>
              <a:t>Click to edit Master text styles</a:t>
            </a:r>
          </a:p>
          <a:p>
            <a:pPr lvl="1"/>
            <a:r>
              <a:rPr lang="en-US" dirty="0"/>
              <a:t>Second level</a:t>
            </a:r>
          </a:p>
          <a:p>
            <a:pPr lvl="2"/>
            <a:r>
              <a:rPr lang="en-US" dirty="0"/>
              <a:t>Third level</a:t>
            </a:r>
          </a:p>
        </p:txBody>
      </p:sp>
    </p:spTree>
    <p:extLst>
      <p:ext uri="{BB962C8B-B14F-4D97-AF65-F5344CB8AC3E}">
        <p14:creationId xmlns:p14="http://schemas.microsoft.com/office/powerpoint/2010/main" val="3441452385"/>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userDrawn="1">
  <p:cSld name="13_Title and Content">
    <p:spTree>
      <p:nvGrpSpPr>
        <p:cNvPr id="1" name=""/>
        <p:cNvGrpSpPr/>
        <p:nvPr/>
      </p:nvGrpSpPr>
      <p:grpSpPr>
        <a:xfrm>
          <a:off x="0" y="0"/>
          <a:ext cx="0" cy="0"/>
          <a:chOff x="0" y="0"/>
          <a:chExt cx="0" cy="0"/>
        </a:xfrm>
      </p:grpSpPr>
      <p:sp>
        <p:nvSpPr>
          <p:cNvPr id="7" name="Title Placeholder 1"/>
          <p:cNvSpPr>
            <a:spLocks noGrp="1"/>
          </p:cNvSpPr>
          <p:nvPr>
            <p:ph type="title"/>
          </p:nvPr>
        </p:nvSpPr>
        <p:spPr>
          <a:xfrm>
            <a:off x="623392" y="260648"/>
            <a:ext cx="10753195" cy="648072"/>
          </a:xfrm>
          <a:prstGeom prst="rect">
            <a:avLst/>
          </a:prstGeom>
        </p:spPr>
        <p:txBody>
          <a:bodyPr rtlCol="0">
            <a:normAutofit/>
          </a:bodyPr>
          <a:lstStyle/>
          <a:p>
            <a:r>
              <a:rPr lang="en-US" dirty="0"/>
              <a:t>Click to edit Master title style</a:t>
            </a:r>
            <a:endParaRPr lang="en-GB" dirty="0"/>
          </a:p>
        </p:txBody>
      </p:sp>
      <p:sp>
        <p:nvSpPr>
          <p:cNvPr id="10" name="Text Placeholder 9"/>
          <p:cNvSpPr>
            <a:spLocks noGrp="1"/>
          </p:cNvSpPr>
          <p:nvPr>
            <p:ph type="body" sz="quarter" idx="10"/>
          </p:nvPr>
        </p:nvSpPr>
        <p:spPr>
          <a:xfrm>
            <a:off x="624418" y="981076"/>
            <a:ext cx="10655300" cy="5400675"/>
          </a:xfrm>
        </p:spPr>
        <p:txBody>
          <a:bodyPr/>
          <a:lstStyle/>
          <a:p>
            <a:pPr lvl="0"/>
            <a:r>
              <a:rPr lang="en-US" dirty="0"/>
              <a:t>Click to edit Master text styles</a:t>
            </a:r>
          </a:p>
          <a:p>
            <a:pPr lvl="1"/>
            <a:r>
              <a:rPr lang="en-US" dirty="0"/>
              <a:t>Second level</a:t>
            </a:r>
          </a:p>
          <a:p>
            <a:pPr lvl="2"/>
            <a:r>
              <a:rPr lang="en-US" dirty="0"/>
              <a:t>Third level</a:t>
            </a:r>
          </a:p>
        </p:txBody>
      </p:sp>
    </p:spTree>
    <p:extLst>
      <p:ext uri="{BB962C8B-B14F-4D97-AF65-F5344CB8AC3E}">
        <p14:creationId xmlns:p14="http://schemas.microsoft.com/office/powerpoint/2010/main" val="3352149207"/>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userDrawn="1">
  <p:cSld name="14_Title and Content">
    <p:spTree>
      <p:nvGrpSpPr>
        <p:cNvPr id="1" name=""/>
        <p:cNvGrpSpPr/>
        <p:nvPr/>
      </p:nvGrpSpPr>
      <p:grpSpPr>
        <a:xfrm>
          <a:off x="0" y="0"/>
          <a:ext cx="0" cy="0"/>
          <a:chOff x="0" y="0"/>
          <a:chExt cx="0" cy="0"/>
        </a:xfrm>
      </p:grpSpPr>
      <p:sp>
        <p:nvSpPr>
          <p:cNvPr id="7" name="Title Placeholder 1"/>
          <p:cNvSpPr>
            <a:spLocks noGrp="1"/>
          </p:cNvSpPr>
          <p:nvPr>
            <p:ph type="title"/>
          </p:nvPr>
        </p:nvSpPr>
        <p:spPr>
          <a:xfrm>
            <a:off x="623392" y="260648"/>
            <a:ext cx="10753195" cy="648072"/>
          </a:xfrm>
          <a:prstGeom prst="rect">
            <a:avLst/>
          </a:prstGeom>
        </p:spPr>
        <p:txBody>
          <a:bodyPr rtlCol="0">
            <a:normAutofit/>
          </a:bodyPr>
          <a:lstStyle/>
          <a:p>
            <a:r>
              <a:rPr lang="en-US" dirty="0"/>
              <a:t>Click to edit Master title style</a:t>
            </a:r>
            <a:endParaRPr lang="en-GB" dirty="0"/>
          </a:p>
        </p:txBody>
      </p:sp>
      <p:sp>
        <p:nvSpPr>
          <p:cNvPr id="10" name="Text Placeholder 9"/>
          <p:cNvSpPr>
            <a:spLocks noGrp="1"/>
          </p:cNvSpPr>
          <p:nvPr>
            <p:ph type="body" sz="quarter" idx="10"/>
          </p:nvPr>
        </p:nvSpPr>
        <p:spPr>
          <a:xfrm>
            <a:off x="624418" y="981076"/>
            <a:ext cx="10655300" cy="5400675"/>
          </a:xfrm>
        </p:spPr>
        <p:txBody>
          <a:bodyPr/>
          <a:lstStyle/>
          <a:p>
            <a:pPr lvl="0"/>
            <a:r>
              <a:rPr lang="en-US" dirty="0"/>
              <a:t>Click to edit Master text styles</a:t>
            </a:r>
          </a:p>
          <a:p>
            <a:pPr lvl="1"/>
            <a:r>
              <a:rPr lang="en-US" dirty="0"/>
              <a:t>Second level</a:t>
            </a:r>
          </a:p>
          <a:p>
            <a:pPr lvl="2"/>
            <a:r>
              <a:rPr lang="en-US" dirty="0"/>
              <a:t>Third level</a:t>
            </a:r>
          </a:p>
        </p:txBody>
      </p:sp>
    </p:spTree>
    <p:extLst>
      <p:ext uri="{BB962C8B-B14F-4D97-AF65-F5344CB8AC3E}">
        <p14:creationId xmlns:p14="http://schemas.microsoft.com/office/powerpoint/2010/main" val="1013546187"/>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userDrawn="1">
  <p:cSld name="15_Title and Content">
    <p:spTree>
      <p:nvGrpSpPr>
        <p:cNvPr id="1" name=""/>
        <p:cNvGrpSpPr/>
        <p:nvPr/>
      </p:nvGrpSpPr>
      <p:grpSpPr>
        <a:xfrm>
          <a:off x="0" y="0"/>
          <a:ext cx="0" cy="0"/>
          <a:chOff x="0" y="0"/>
          <a:chExt cx="0" cy="0"/>
        </a:xfrm>
      </p:grpSpPr>
      <p:sp>
        <p:nvSpPr>
          <p:cNvPr id="7" name="Title Placeholder 1"/>
          <p:cNvSpPr>
            <a:spLocks noGrp="1"/>
          </p:cNvSpPr>
          <p:nvPr>
            <p:ph type="title"/>
          </p:nvPr>
        </p:nvSpPr>
        <p:spPr>
          <a:xfrm>
            <a:off x="623392" y="260648"/>
            <a:ext cx="10753195" cy="648072"/>
          </a:xfrm>
          <a:prstGeom prst="rect">
            <a:avLst/>
          </a:prstGeom>
        </p:spPr>
        <p:txBody>
          <a:bodyPr rtlCol="0">
            <a:normAutofit/>
          </a:bodyPr>
          <a:lstStyle/>
          <a:p>
            <a:r>
              <a:rPr lang="en-US" dirty="0"/>
              <a:t>Click to edit Master title style</a:t>
            </a:r>
            <a:endParaRPr lang="en-GB" dirty="0"/>
          </a:p>
        </p:txBody>
      </p:sp>
      <p:sp>
        <p:nvSpPr>
          <p:cNvPr id="10" name="Text Placeholder 9"/>
          <p:cNvSpPr>
            <a:spLocks noGrp="1"/>
          </p:cNvSpPr>
          <p:nvPr>
            <p:ph type="body" sz="quarter" idx="10"/>
          </p:nvPr>
        </p:nvSpPr>
        <p:spPr>
          <a:xfrm>
            <a:off x="624418" y="981076"/>
            <a:ext cx="10655300" cy="5400675"/>
          </a:xfrm>
        </p:spPr>
        <p:txBody>
          <a:bodyPr/>
          <a:lstStyle/>
          <a:p>
            <a:pPr lvl="0"/>
            <a:r>
              <a:rPr lang="en-US" dirty="0"/>
              <a:t>Click to edit Master text styles</a:t>
            </a:r>
          </a:p>
          <a:p>
            <a:pPr lvl="1"/>
            <a:r>
              <a:rPr lang="en-US" dirty="0"/>
              <a:t>Second level</a:t>
            </a:r>
          </a:p>
          <a:p>
            <a:pPr lvl="2"/>
            <a:r>
              <a:rPr lang="en-US" dirty="0"/>
              <a:t>Third level</a:t>
            </a:r>
          </a:p>
        </p:txBody>
      </p:sp>
    </p:spTree>
    <p:extLst>
      <p:ext uri="{BB962C8B-B14F-4D97-AF65-F5344CB8AC3E}">
        <p14:creationId xmlns:p14="http://schemas.microsoft.com/office/powerpoint/2010/main" val="562764076"/>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userDrawn="1">
  <p:cSld name="16_Title and Content">
    <p:spTree>
      <p:nvGrpSpPr>
        <p:cNvPr id="1" name=""/>
        <p:cNvGrpSpPr/>
        <p:nvPr/>
      </p:nvGrpSpPr>
      <p:grpSpPr>
        <a:xfrm>
          <a:off x="0" y="0"/>
          <a:ext cx="0" cy="0"/>
          <a:chOff x="0" y="0"/>
          <a:chExt cx="0" cy="0"/>
        </a:xfrm>
      </p:grpSpPr>
      <p:sp>
        <p:nvSpPr>
          <p:cNvPr id="7" name="Title Placeholder 1"/>
          <p:cNvSpPr>
            <a:spLocks noGrp="1"/>
          </p:cNvSpPr>
          <p:nvPr>
            <p:ph type="title"/>
          </p:nvPr>
        </p:nvSpPr>
        <p:spPr>
          <a:xfrm>
            <a:off x="623392" y="260648"/>
            <a:ext cx="10753195" cy="648072"/>
          </a:xfrm>
          <a:prstGeom prst="rect">
            <a:avLst/>
          </a:prstGeom>
        </p:spPr>
        <p:txBody>
          <a:bodyPr rtlCol="0">
            <a:normAutofit/>
          </a:bodyPr>
          <a:lstStyle/>
          <a:p>
            <a:r>
              <a:rPr lang="en-US" dirty="0"/>
              <a:t>Click to edit Master title style</a:t>
            </a:r>
            <a:endParaRPr lang="en-GB" dirty="0"/>
          </a:p>
        </p:txBody>
      </p:sp>
      <p:sp>
        <p:nvSpPr>
          <p:cNvPr id="10" name="Text Placeholder 9"/>
          <p:cNvSpPr>
            <a:spLocks noGrp="1"/>
          </p:cNvSpPr>
          <p:nvPr>
            <p:ph type="body" sz="quarter" idx="10"/>
          </p:nvPr>
        </p:nvSpPr>
        <p:spPr>
          <a:xfrm>
            <a:off x="624418" y="981076"/>
            <a:ext cx="10655300" cy="5400675"/>
          </a:xfrm>
        </p:spPr>
        <p:txBody>
          <a:bodyPr/>
          <a:lstStyle/>
          <a:p>
            <a:pPr lvl="0"/>
            <a:r>
              <a:rPr lang="en-US" dirty="0"/>
              <a:t>Click to edit Master text styles</a:t>
            </a:r>
          </a:p>
          <a:p>
            <a:pPr lvl="1"/>
            <a:r>
              <a:rPr lang="en-US" dirty="0"/>
              <a:t>Second level</a:t>
            </a:r>
          </a:p>
          <a:p>
            <a:pPr lvl="2"/>
            <a:r>
              <a:rPr lang="en-US" dirty="0"/>
              <a:t>Third level</a:t>
            </a:r>
          </a:p>
        </p:txBody>
      </p:sp>
    </p:spTree>
    <p:extLst>
      <p:ext uri="{BB962C8B-B14F-4D97-AF65-F5344CB8AC3E}">
        <p14:creationId xmlns:p14="http://schemas.microsoft.com/office/powerpoint/2010/main" val="3393916537"/>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userDrawn="1">
  <p:cSld name="17_Title and Content">
    <p:spTree>
      <p:nvGrpSpPr>
        <p:cNvPr id="1" name=""/>
        <p:cNvGrpSpPr/>
        <p:nvPr/>
      </p:nvGrpSpPr>
      <p:grpSpPr>
        <a:xfrm>
          <a:off x="0" y="0"/>
          <a:ext cx="0" cy="0"/>
          <a:chOff x="0" y="0"/>
          <a:chExt cx="0" cy="0"/>
        </a:xfrm>
      </p:grpSpPr>
      <p:sp>
        <p:nvSpPr>
          <p:cNvPr id="7" name="Title Placeholder 1"/>
          <p:cNvSpPr>
            <a:spLocks noGrp="1"/>
          </p:cNvSpPr>
          <p:nvPr>
            <p:ph type="title"/>
          </p:nvPr>
        </p:nvSpPr>
        <p:spPr>
          <a:xfrm>
            <a:off x="623392" y="260648"/>
            <a:ext cx="10753195" cy="648072"/>
          </a:xfrm>
          <a:prstGeom prst="rect">
            <a:avLst/>
          </a:prstGeom>
        </p:spPr>
        <p:txBody>
          <a:bodyPr rtlCol="0">
            <a:normAutofit/>
          </a:bodyPr>
          <a:lstStyle/>
          <a:p>
            <a:r>
              <a:rPr lang="en-US" dirty="0"/>
              <a:t>Click to edit Master title style</a:t>
            </a:r>
            <a:endParaRPr lang="en-GB" dirty="0"/>
          </a:p>
        </p:txBody>
      </p:sp>
      <p:sp>
        <p:nvSpPr>
          <p:cNvPr id="10" name="Text Placeholder 9"/>
          <p:cNvSpPr>
            <a:spLocks noGrp="1"/>
          </p:cNvSpPr>
          <p:nvPr>
            <p:ph type="body" sz="quarter" idx="10"/>
          </p:nvPr>
        </p:nvSpPr>
        <p:spPr>
          <a:xfrm>
            <a:off x="624418" y="981076"/>
            <a:ext cx="10655300" cy="5400675"/>
          </a:xfrm>
        </p:spPr>
        <p:txBody>
          <a:bodyPr/>
          <a:lstStyle/>
          <a:p>
            <a:pPr lvl="0"/>
            <a:r>
              <a:rPr lang="en-US" dirty="0"/>
              <a:t>Click to edit Master text styles</a:t>
            </a:r>
          </a:p>
          <a:p>
            <a:pPr lvl="1"/>
            <a:r>
              <a:rPr lang="en-US" dirty="0"/>
              <a:t>Second level</a:t>
            </a:r>
          </a:p>
          <a:p>
            <a:pPr lvl="2"/>
            <a:r>
              <a:rPr lang="en-US" dirty="0"/>
              <a:t>Third level</a:t>
            </a:r>
          </a:p>
        </p:txBody>
      </p:sp>
    </p:spTree>
    <p:extLst>
      <p:ext uri="{BB962C8B-B14F-4D97-AF65-F5344CB8AC3E}">
        <p14:creationId xmlns:p14="http://schemas.microsoft.com/office/powerpoint/2010/main" val="2411959666"/>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userDrawn="1">
  <p:cSld name="18_Title and Content">
    <p:spTree>
      <p:nvGrpSpPr>
        <p:cNvPr id="1" name=""/>
        <p:cNvGrpSpPr/>
        <p:nvPr/>
      </p:nvGrpSpPr>
      <p:grpSpPr>
        <a:xfrm>
          <a:off x="0" y="0"/>
          <a:ext cx="0" cy="0"/>
          <a:chOff x="0" y="0"/>
          <a:chExt cx="0" cy="0"/>
        </a:xfrm>
      </p:grpSpPr>
      <p:sp>
        <p:nvSpPr>
          <p:cNvPr id="7" name="Title Placeholder 1"/>
          <p:cNvSpPr>
            <a:spLocks noGrp="1"/>
          </p:cNvSpPr>
          <p:nvPr>
            <p:ph type="title"/>
          </p:nvPr>
        </p:nvSpPr>
        <p:spPr>
          <a:xfrm>
            <a:off x="623392" y="260648"/>
            <a:ext cx="10753195" cy="648072"/>
          </a:xfrm>
          <a:prstGeom prst="rect">
            <a:avLst/>
          </a:prstGeom>
        </p:spPr>
        <p:txBody>
          <a:bodyPr rtlCol="0">
            <a:normAutofit/>
          </a:bodyPr>
          <a:lstStyle/>
          <a:p>
            <a:r>
              <a:rPr lang="en-US" dirty="0"/>
              <a:t>Click to edit Master title style</a:t>
            </a:r>
            <a:endParaRPr lang="en-GB" dirty="0"/>
          </a:p>
        </p:txBody>
      </p:sp>
      <p:sp>
        <p:nvSpPr>
          <p:cNvPr id="10" name="Text Placeholder 9"/>
          <p:cNvSpPr>
            <a:spLocks noGrp="1"/>
          </p:cNvSpPr>
          <p:nvPr>
            <p:ph type="body" sz="quarter" idx="10"/>
          </p:nvPr>
        </p:nvSpPr>
        <p:spPr>
          <a:xfrm>
            <a:off x="624418" y="981076"/>
            <a:ext cx="10655300" cy="5400675"/>
          </a:xfrm>
        </p:spPr>
        <p:txBody>
          <a:bodyPr/>
          <a:lstStyle/>
          <a:p>
            <a:pPr lvl="0"/>
            <a:r>
              <a:rPr lang="en-US" dirty="0"/>
              <a:t>Click to edit Master text styles</a:t>
            </a:r>
          </a:p>
          <a:p>
            <a:pPr lvl="1"/>
            <a:r>
              <a:rPr lang="en-US" dirty="0"/>
              <a:t>Second level</a:t>
            </a:r>
          </a:p>
          <a:p>
            <a:pPr lvl="2"/>
            <a:r>
              <a:rPr lang="en-US" dirty="0"/>
              <a:t>Third level</a:t>
            </a:r>
          </a:p>
        </p:txBody>
      </p:sp>
    </p:spTree>
    <p:extLst>
      <p:ext uri="{BB962C8B-B14F-4D97-AF65-F5344CB8AC3E}">
        <p14:creationId xmlns:p14="http://schemas.microsoft.com/office/powerpoint/2010/main" val="24725890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2E74F6-5ECF-FF4B-9149-57D4F042B748}"/>
              </a:ext>
            </a:extLst>
          </p:cNvPr>
          <p:cNvSpPr>
            <a:spLocks noGrp="1"/>
          </p:cNvSpPr>
          <p:nvPr>
            <p:ph type="title"/>
          </p:nvPr>
        </p:nvSpPr>
        <p:spPr>
          <a:xfrm>
            <a:off x="831850" y="1709738"/>
            <a:ext cx="10515600" cy="2852737"/>
          </a:xfrm>
        </p:spPr>
        <p:txBody>
          <a:bodyPr anchor="b"/>
          <a:lstStyle>
            <a:lvl1pPr>
              <a:defRPr sz="6000"/>
            </a:lvl1pPr>
          </a:lstStyle>
          <a:p>
            <a:r>
              <a:rPr lang="en-US" dirty="0"/>
              <a:t>Click to edit Master title style</a:t>
            </a:r>
          </a:p>
        </p:txBody>
      </p:sp>
      <p:sp>
        <p:nvSpPr>
          <p:cNvPr id="3" name="Text Placeholder 2">
            <a:extLst>
              <a:ext uri="{FF2B5EF4-FFF2-40B4-BE49-F238E27FC236}">
                <a16:creationId xmlns:a16="http://schemas.microsoft.com/office/drawing/2014/main" id="{F6DF1FB0-9AA8-AA4B-9DAD-4660633C8F64}"/>
              </a:ext>
            </a:extLst>
          </p:cNvPr>
          <p:cNvSpPr>
            <a:spLocks noGrp="1"/>
          </p:cNvSpPr>
          <p:nvPr>
            <p:ph type="body" idx="1"/>
          </p:nvPr>
        </p:nvSpPr>
        <p:spPr>
          <a:xfrm>
            <a:off x="831850" y="4589463"/>
            <a:ext cx="105156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Edit Master text styles</a:t>
            </a:r>
          </a:p>
        </p:txBody>
      </p:sp>
      <p:sp>
        <p:nvSpPr>
          <p:cNvPr id="4" name="Date Placeholder 3">
            <a:extLst>
              <a:ext uri="{FF2B5EF4-FFF2-40B4-BE49-F238E27FC236}">
                <a16:creationId xmlns:a16="http://schemas.microsoft.com/office/drawing/2014/main" id="{EE851A27-E034-7D40-BF9B-EA345DD678B7}"/>
              </a:ext>
            </a:extLst>
          </p:cNvPr>
          <p:cNvSpPr>
            <a:spLocks noGrp="1"/>
          </p:cNvSpPr>
          <p:nvPr>
            <p:ph type="dt" sz="half" idx="10"/>
          </p:nvPr>
        </p:nvSpPr>
        <p:spPr/>
        <p:txBody>
          <a:bodyPr/>
          <a:lstStyle/>
          <a:p>
            <a:fld id="{01CB65E9-D09A-FE46-82A2-113E6A4465C6}" type="datetimeFigureOut">
              <a:rPr lang="en-US" smtClean="0"/>
              <a:t>2/17/2021</a:t>
            </a:fld>
            <a:endParaRPr lang="en-US"/>
          </a:p>
        </p:txBody>
      </p:sp>
      <p:sp>
        <p:nvSpPr>
          <p:cNvPr id="5" name="Footer Placeholder 4">
            <a:extLst>
              <a:ext uri="{FF2B5EF4-FFF2-40B4-BE49-F238E27FC236}">
                <a16:creationId xmlns:a16="http://schemas.microsoft.com/office/drawing/2014/main" id="{90BC8A85-AC21-B340-8856-741B2B27A17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2A8E78F-72A8-9442-8784-AC2717CE5663}"/>
              </a:ext>
            </a:extLst>
          </p:cNvPr>
          <p:cNvSpPr>
            <a:spLocks noGrp="1"/>
          </p:cNvSpPr>
          <p:nvPr>
            <p:ph type="sldNum" sz="quarter" idx="12"/>
          </p:nvPr>
        </p:nvSpPr>
        <p:spPr/>
        <p:txBody>
          <a:bodyPr/>
          <a:lstStyle/>
          <a:p>
            <a:fld id="{0C61C803-E55F-0E48-905F-83D16AFCA721}" type="slidenum">
              <a:rPr lang="en-US" smtClean="0"/>
              <a:t>‹#›</a:t>
            </a:fld>
            <a:endParaRPr lang="en-US"/>
          </a:p>
        </p:txBody>
      </p:sp>
    </p:spTree>
    <p:extLst>
      <p:ext uri="{BB962C8B-B14F-4D97-AF65-F5344CB8AC3E}">
        <p14:creationId xmlns:p14="http://schemas.microsoft.com/office/powerpoint/2010/main" val="2428615888"/>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userDrawn="1">
  <p:cSld name="19_Title and Content">
    <p:spTree>
      <p:nvGrpSpPr>
        <p:cNvPr id="1" name=""/>
        <p:cNvGrpSpPr/>
        <p:nvPr/>
      </p:nvGrpSpPr>
      <p:grpSpPr>
        <a:xfrm>
          <a:off x="0" y="0"/>
          <a:ext cx="0" cy="0"/>
          <a:chOff x="0" y="0"/>
          <a:chExt cx="0" cy="0"/>
        </a:xfrm>
      </p:grpSpPr>
      <p:sp>
        <p:nvSpPr>
          <p:cNvPr id="7" name="Title Placeholder 1"/>
          <p:cNvSpPr>
            <a:spLocks noGrp="1"/>
          </p:cNvSpPr>
          <p:nvPr>
            <p:ph type="title"/>
          </p:nvPr>
        </p:nvSpPr>
        <p:spPr>
          <a:xfrm>
            <a:off x="623392" y="260648"/>
            <a:ext cx="10753195" cy="648072"/>
          </a:xfrm>
          <a:prstGeom prst="rect">
            <a:avLst/>
          </a:prstGeom>
        </p:spPr>
        <p:txBody>
          <a:bodyPr rtlCol="0">
            <a:normAutofit/>
          </a:bodyPr>
          <a:lstStyle/>
          <a:p>
            <a:r>
              <a:rPr lang="en-US" dirty="0"/>
              <a:t>Click to edit Master title style</a:t>
            </a:r>
            <a:endParaRPr lang="en-GB" dirty="0"/>
          </a:p>
        </p:txBody>
      </p:sp>
      <p:sp>
        <p:nvSpPr>
          <p:cNvPr id="10" name="Text Placeholder 9"/>
          <p:cNvSpPr>
            <a:spLocks noGrp="1"/>
          </p:cNvSpPr>
          <p:nvPr>
            <p:ph type="body" sz="quarter" idx="10"/>
          </p:nvPr>
        </p:nvSpPr>
        <p:spPr>
          <a:xfrm>
            <a:off x="624418" y="981076"/>
            <a:ext cx="10655300" cy="5400675"/>
          </a:xfrm>
        </p:spPr>
        <p:txBody>
          <a:bodyPr/>
          <a:lstStyle/>
          <a:p>
            <a:pPr lvl="0"/>
            <a:r>
              <a:rPr lang="en-US" dirty="0"/>
              <a:t>Click to edit Master text styles</a:t>
            </a:r>
          </a:p>
          <a:p>
            <a:pPr lvl="1"/>
            <a:r>
              <a:rPr lang="en-US" dirty="0"/>
              <a:t>Second level</a:t>
            </a:r>
          </a:p>
          <a:p>
            <a:pPr lvl="2"/>
            <a:r>
              <a:rPr lang="en-US" dirty="0"/>
              <a:t>Third level</a:t>
            </a:r>
          </a:p>
        </p:txBody>
      </p:sp>
    </p:spTree>
    <p:extLst>
      <p:ext uri="{BB962C8B-B14F-4D97-AF65-F5344CB8AC3E}">
        <p14:creationId xmlns:p14="http://schemas.microsoft.com/office/powerpoint/2010/main" val="803369609"/>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userDrawn="1">
  <p:cSld name="20_Title and Content">
    <p:spTree>
      <p:nvGrpSpPr>
        <p:cNvPr id="1" name=""/>
        <p:cNvGrpSpPr/>
        <p:nvPr/>
      </p:nvGrpSpPr>
      <p:grpSpPr>
        <a:xfrm>
          <a:off x="0" y="0"/>
          <a:ext cx="0" cy="0"/>
          <a:chOff x="0" y="0"/>
          <a:chExt cx="0" cy="0"/>
        </a:xfrm>
      </p:grpSpPr>
      <p:sp>
        <p:nvSpPr>
          <p:cNvPr id="7" name="Title Placeholder 1"/>
          <p:cNvSpPr>
            <a:spLocks noGrp="1"/>
          </p:cNvSpPr>
          <p:nvPr>
            <p:ph type="title"/>
          </p:nvPr>
        </p:nvSpPr>
        <p:spPr>
          <a:xfrm>
            <a:off x="623392" y="260648"/>
            <a:ext cx="10753195" cy="648072"/>
          </a:xfrm>
          <a:prstGeom prst="rect">
            <a:avLst/>
          </a:prstGeom>
        </p:spPr>
        <p:txBody>
          <a:bodyPr rtlCol="0">
            <a:normAutofit/>
          </a:bodyPr>
          <a:lstStyle/>
          <a:p>
            <a:r>
              <a:rPr lang="en-US" dirty="0"/>
              <a:t>Click to edit Master title style</a:t>
            </a:r>
            <a:endParaRPr lang="en-GB" dirty="0"/>
          </a:p>
        </p:txBody>
      </p:sp>
      <p:sp>
        <p:nvSpPr>
          <p:cNvPr id="10" name="Text Placeholder 9"/>
          <p:cNvSpPr>
            <a:spLocks noGrp="1"/>
          </p:cNvSpPr>
          <p:nvPr>
            <p:ph type="body" sz="quarter" idx="10"/>
          </p:nvPr>
        </p:nvSpPr>
        <p:spPr>
          <a:xfrm>
            <a:off x="624418" y="981076"/>
            <a:ext cx="10655300" cy="5400675"/>
          </a:xfrm>
        </p:spPr>
        <p:txBody>
          <a:bodyPr/>
          <a:lstStyle/>
          <a:p>
            <a:pPr lvl="0"/>
            <a:r>
              <a:rPr lang="en-US" dirty="0"/>
              <a:t>Click to edit Master text styles</a:t>
            </a:r>
          </a:p>
          <a:p>
            <a:pPr lvl="1"/>
            <a:r>
              <a:rPr lang="en-US" dirty="0"/>
              <a:t>Second level</a:t>
            </a:r>
          </a:p>
          <a:p>
            <a:pPr lvl="2"/>
            <a:r>
              <a:rPr lang="en-US" dirty="0"/>
              <a:t>Third level</a:t>
            </a:r>
          </a:p>
        </p:txBody>
      </p:sp>
    </p:spTree>
    <p:extLst>
      <p:ext uri="{BB962C8B-B14F-4D97-AF65-F5344CB8AC3E}">
        <p14:creationId xmlns:p14="http://schemas.microsoft.com/office/powerpoint/2010/main" val="4278938300"/>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userDrawn="1">
  <p:cSld name="21_Title and Content">
    <p:spTree>
      <p:nvGrpSpPr>
        <p:cNvPr id="1" name=""/>
        <p:cNvGrpSpPr/>
        <p:nvPr/>
      </p:nvGrpSpPr>
      <p:grpSpPr>
        <a:xfrm>
          <a:off x="0" y="0"/>
          <a:ext cx="0" cy="0"/>
          <a:chOff x="0" y="0"/>
          <a:chExt cx="0" cy="0"/>
        </a:xfrm>
      </p:grpSpPr>
      <p:sp>
        <p:nvSpPr>
          <p:cNvPr id="7" name="Title Placeholder 1"/>
          <p:cNvSpPr>
            <a:spLocks noGrp="1"/>
          </p:cNvSpPr>
          <p:nvPr>
            <p:ph type="title"/>
          </p:nvPr>
        </p:nvSpPr>
        <p:spPr>
          <a:xfrm>
            <a:off x="623392" y="260648"/>
            <a:ext cx="10753195" cy="648072"/>
          </a:xfrm>
          <a:prstGeom prst="rect">
            <a:avLst/>
          </a:prstGeom>
        </p:spPr>
        <p:txBody>
          <a:bodyPr rtlCol="0">
            <a:normAutofit/>
          </a:bodyPr>
          <a:lstStyle/>
          <a:p>
            <a:r>
              <a:rPr lang="en-US" dirty="0"/>
              <a:t>Click to edit Master title style</a:t>
            </a:r>
            <a:endParaRPr lang="en-GB" dirty="0"/>
          </a:p>
        </p:txBody>
      </p:sp>
      <p:sp>
        <p:nvSpPr>
          <p:cNvPr id="10" name="Text Placeholder 9"/>
          <p:cNvSpPr>
            <a:spLocks noGrp="1"/>
          </p:cNvSpPr>
          <p:nvPr>
            <p:ph type="body" sz="quarter" idx="10"/>
          </p:nvPr>
        </p:nvSpPr>
        <p:spPr>
          <a:xfrm>
            <a:off x="624418" y="981076"/>
            <a:ext cx="10655300" cy="5400675"/>
          </a:xfrm>
        </p:spPr>
        <p:txBody>
          <a:bodyPr/>
          <a:lstStyle/>
          <a:p>
            <a:pPr lvl="0"/>
            <a:r>
              <a:rPr lang="en-US" dirty="0"/>
              <a:t>Click to edit Master text styles</a:t>
            </a:r>
          </a:p>
          <a:p>
            <a:pPr lvl="1"/>
            <a:r>
              <a:rPr lang="en-US" dirty="0"/>
              <a:t>Second level</a:t>
            </a:r>
          </a:p>
          <a:p>
            <a:pPr lvl="2"/>
            <a:r>
              <a:rPr lang="en-US" dirty="0"/>
              <a:t>Third level</a:t>
            </a:r>
          </a:p>
        </p:txBody>
      </p:sp>
    </p:spTree>
    <p:extLst>
      <p:ext uri="{BB962C8B-B14F-4D97-AF65-F5344CB8AC3E}">
        <p14:creationId xmlns:p14="http://schemas.microsoft.com/office/powerpoint/2010/main" val="2494785803"/>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userDrawn="1">
  <p:cSld name="22_Title and Content">
    <p:spTree>
      <p:nvGrpSpPr>
        <p:cNvPr id="1" name=""/>
        <p:cNvGrpSpPr/>
        <p:nvPr/>
      </p:nvGrpSpPr>
      <p:grpSpPr>
        <a:xfrm>
          <a:off x="0" y="0"/>
          <a:ext cx="0" cy="0"/>
          <a:chOff x="0" y="0"/>
          <a:chExt cx="0" cy="0"/>
        </a:xfrm>
      </p:grpSpPr>
      <p:sp>
        <p:nvSpPr>
          <p:cNvPr id="7" name="Title Placeholder 1"/>
          <p:cNvSpPr>
            <a:spLocks noGrp="1"/>
          </p:cNvSpPr>
          <p:nvPr>
            <p:ph type="title"/>
          </p:nvPr>
        </p:nvSpPr>
        <p:spPr>
          <a:xfrm>
            <a:off x="623392" y="260648"/>
            <a:ext cx="10753195" cy="648072"/>
          </a:xfrm>
          <a:prstGeom prst="rect">
            <a:avLst/>
          </a:prstGeom>
        </p:spPr>
        <p:txBody>
          <a:bodyPr rtlCol="0">
            <a:normAutofit/>
          </a:bodyPr>
          <a:lstStyle/>
          <a:p>
            <a:r>
              <a:rPr lang="en-US" dirty="0"/>
              <a:t>Click to edit Master title style</a:t>
            </a:r>
            <a:endParaRPr lang="en-GB" dirty="0"/>
          </a:p>
        </p:txBody>
      </p:sp>
      <p:sp>
        <p:nvSpPr>
          <p:cNvPr id="10" name="Text Placeholder 9"/>
          <p:cNvSpPr>
            <a:spLocks noGrp="1"/>
          </p:cNvSpPr>
          <p:nvPr>
            <p:ph type="body" sz="quarter" idx="10"/>
          </p:nvPr>
        </p:nvSpPr>
        <p:spPr>
          <a:xfrm>
            <a:off x="624418" y="981076"/>
            <a:ext cx="10655300" cy="5400675"/>
          </a:xfrm>
        </p:spPr>
        <p:txBody>
          <a:bodyPr/>
          <a:lstStyle/>
          <a:p>
            <a:pPr lvl="0"/>
            <a:r>
              <a:rPr lang="en-US" dirty="0"/>
              <a:t>Click to edit Master text styles</a:t>
            </a:r>
          </a:p>
          <a:p>
            <a:pPr lvl="1"/>
            <a:r>
              <a:rPr lang="en-US" dirty="0"/>
              <a:t>Second level</a:t>
            </a:r>
          </a:p>
          <a:p>
            <a:pPr lvl="2"/>
            <a:r>
              <a:rPr lang="en-US" dirty="0"/>
              <a:t>Third level</a:t>
            </a:r>
          </a:p>
        </p:txBody>
      </p:sp>
    </p:spTree>
    <p:extLst>
      <p:ext uri="{BB962C8B-B14F-4D97-AF65-F5344CB8AC3E}">
        <p14:creationId xmlns:p14="http://schemas.microsoft.com/office/powerpoint/2010/main" val="1262891148"/>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userDrawn="1">
  <p:cSld name="23_Title and Content">
    <p:spTree>
      <p:nvGrpSpPr>
        <p:cNvPr id="1" name=""/>
        <p:cNvGrpSpPr/>
        <p:nvPr/>
      </p:nvGrpSpPr>
      <p:grpSpPr>
        <a:xfrm>
          <a:off x="0" y="0"/>
          <a:ext cx="0" cy="0"/>
          <a:chOff x="0" y="0"/>
          <a:chExt cx="0" cy="0"/>
        </a:xfrm>
      </p:grpSpPr>
      <p:sp>
        <p:nvSpPr>
          <p:cNvPr id="7" name="Title Placeholder 1"/>
          <p:cNvSpPr>
            <a:spLocks noGrp="1"/>
          </p:cNvSpPr>
          <p:nvPr>
            <p:ph type="title"/>
          </p:nvPr>
        </p:nvSpPr>
        <p:spPr>
          <a:xfrm>
            <a:off x="623392" y="260648"/>
            <a:ext cx="10753195" cy="648072"/>
          </a:xfrm>
          <a:prstGeom prst="rect">
            <a:avLst/>
          </a:prstGeom>
        </p:spPr>
        <p:txBody>
          <a:bodyPr rtlCol="0">
            <a:normAutofit/>
          </a:bodyPr>
          <a:lstStyle/>
          <a:p>
            <a:r>
              <a:rPr lang="en-US" dirty="0"/>
              <a:t>Click to edit Master title style</a:t>
            </a:r>
            <a:endParaRPr lang="en-GB" dirty="0"/>
          </a:p>
        </p:txBody>
      </p:sp>
      <p:sp>
        <p:nvSpPr>
          <p:cNvPr id="10" name="Text Placeholder 9"/>
          <p:cNvSpPr>
            <a:spLocks noGrp="1"/>
          </p:cNvSpPr>
          <p:nvPr>
            <p:ph type="body" sz="quarter" idx="10"/>
          </p:nvPr>
        </p:nvSpPr>
        <p:spPr>
          <a:xfrm>
            <a:off x="624418" y="981076"/>
            <a:ext cx="10655300" cy="5400675"/>
          </a:xfrm>
        </p:spPr>
        <p:txBody>
          <a:bodyPr/>
          <a:lstStyle/>
          <a:p>
            <a:pPr lvl="0"/>
            <a:r>
              <a:rPr lang="en-US" dirty="0"/>
              <a:t>Click to edit Master text styles</a:t>
            </a:r>
          </a:p>
          <a:p>
            <a:pPr lvl="1"/>
            <a:r>
              <a:rPr lang="en-US" dirty="0"/>
              <a:t>Second level</a:t>
            </a:r>
          </a:p>
          <a:p>
            <a:pPr lvl="2"/>
            <a:r>
              <a:rPr lang="en-US" dirty="0"/>
              <a:t>Third level</a:t>
            </a:r>
          </a:p>
        </p:txBody>
      </p:sp>
    </p:spTree>
    <p:extLst>
      <p:ext uri="{BB962C8B-B14F-4D97-AF65-F5344CB8AC3E}">
        <p14:creationId xmlns:p14="http://schemas.microsoft.com/office/powerpoint/2010/main" val="2833786287"/>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userDrawn="1">
  <p:cSld name="24_Title and Content">
    <p:spTree>
      <p:nvGrpSpPr>
        <p:cNvPr id="1" name=""/>
        <p:cNvGrpSpPr/>
        <p:nvPr/>
      </p:nvGrpSpPr>
      <p:grpSpPr>
        <a:xfrm>
          <a:off x="0" y="0"/>
          <a:ext cx="0" cy="0"/>
          <a:chOff x="0" y="0"/>
          <a:chExt cx="0" cy="0"/>
        </a:xfrm>
      </p:grpSpPr>
      <p:sp>
        <p:nvSpPr>
          <p:cNvPr id="7" name="Title Placeholder 1"/>
          <p:cNvSpPr>
            <a:spLocks noGrp="1"/>
          </p:cNvSpPr>
          <p:nvPr>
            <p:ph type="title"/>
          </p:nvPr>
        </p:nvSpPr>
        <p:spPr>
          <a:xfrm>
            <a:off x="623392" y="260648"/>
            <a:ext cx="10753195" cy="648072"/>
          </a:xfrm>
          <a:prstGeom prst="rect">
            <a:avLst/>
          </a:prstGeom>
        </p:spPr>
        <p:txBody>
          <a:bodyPr rtlCol="0">
            <a:normAutofit/>
          </a:bodyPr>
          <a:lstStyle/>
          <a:p>
            <a:r>
              <a:rPr lang="en-US" dirty="0"/>
              <a:t>Click to edit Master title style</a:t>
            </a:r>
            <a:endParaRPr lang="en-GB" dirty="0"/>
          </a:p>
        </p:txBody>
      </p:sp>
      <p:sp>
        <p:nvSpPr>
          <p:cNvPr id="10" name="Text Placeholder 9"/>
          <p:cNvSpPr>
            <a:spLocks noGrp="1"/>
          </p:cNvSpPr>
          <p:nvPr>
            <p:ph type="body" sz="quarter" idx="10"/>
          </p:nvPr>
        </p:nvSpPr>
        <p:spPr>
          <a:xfrm>
            <a:off x="624418" y="981076"/>
            <a:ext cx="10655300" cy="5400675"/>
          </a:xfrm>
        </p:spPr>
        <p:txBody>
          <a:bodyPr/>
          <a:lstStyle/>
          <a:p>
            <a:pPr lvl="0"/>
            <a:r>
              <a:rPr lang="en-US" dirty="0"/>
              <a:t>Click to edit Master text styles</a:t>
            </a:r>
          </a:p>
          <a:p>
            <a:pPr lvl="1"/>
            <a:r>
              <a:rPr lang="en-US" dirty="0"/>
              <a:t>Second level</a:t>
            </a:r>
          </a:p>
          <a:p>
            <a:pPr lvl="2"/>
            <a:r>
              <a:rPr lang="en-US" dirty="0"/>
              <a:t>Third level</a:t>
            </a:r>
          </a:p>
        </p:txBody>
      </p:sp>
    </p:spTree>
    <p:extLst>
      <p:ext uri="{BB962C8B-B14F-4D97-AF65-F5344CB8AC3E}">
        <p14:creationId xmlns:p14="http://schemas.microsoft.com/office/powerpoint/2010/main" val="1847956455"/>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userDrawn="1">
  <p:cSld name="25_Title and Content">
    <p:spTree>
      <p:nvGrpSpPr>
        <p:cNvPr id="1" name=""/>
        <p:cNvGrpSpPr/>
        <p:nvPr/>
      </p:nvGrpSpPr>
      <p:grpSpPr>
        <a:xfrm>
          <a:off x="0" y="0"/>
          <a:ext cx="0" cy="0"/>
          <a:chOff x="0" y="0"/>
          <a:chExt cx="0" cy="0"/>
        </a:xfrm>
      </p:grpSpPr>
      <p:sp>
        <p:nvSpPr>
          <p:cNvPr id="7" name="Title Placeholder 1"/>
          <p:cNvSpPr>
            <a:spLocks noGrp="1"/>
          </p:cNvSpPr>
          <p:nvPr>
            <p:ph type="title"/>
          </p:nvPr>
        </p:nvSpPr>
        <p:spPr>
          <a:xfrm>
            <a:off x="623392" y="260648"/>
            <a:ext cx="10753195" cy="648072"/>
          </a:xfrm>
          <a:prstGeom prst="rect">
            <a:avLst/>
          </a:prstGeom>
        </p:spPr>
        <p:txBody>
          <a:bodyPr rtlCol="0">
            <a:normAutofit/>
          </a:bodyPr>
          <a:lstStyle/>
          <a:p>
            <a:r>
              <a:rPr lang="en-US" dirty="0"/>
              <a:t>Click to edit Master title style</a:t>
            </a:r>
            <a:endParaRPr lang="en-GB" dirty="0"/>
          </a:p>
        </p:txBody>
      </p:sp>
      <p:sp>
        <p:nvSpPr>
          <p:cNvPr id="10" name="Text Placeholder 9"/>
          <p:cNvSpPr>
            <a:spLocks noGrp="1"/>
          </p:cNvSpPr>
          <p:nvPr>
            <p:ph type="body" sz="quarter" idx="10"/>
          </p:nvPr>
        </p:nvSpPr>
        <p:spPr>
          <a:xfrm>
            <a:off x="624418" y="981076"/>
            <a:ext cx="10655300" cy="5400675"/>
          </a:xfrm>
        </p:spPr>
        <p:txBody>
          <a:bodyPr/>
          <a:lstStyle/>
          <a:p>
            <a:pPr lvl="0"/>
            <a:r>
              <a:rPr lang="en-US" dirty="0"/>
              <a:t>Click to edit Master text styles</a:t>
            </a:r>
          </a:p>
          <a:p>
            <a:pPr lvl="1"/>
            <a:r>
              <a:rPr lang="en-US" dirty="0"/>
              <a:t>Second level</a:t>
            </a:r>
          </a:p>
          <a:p>
            <a:pPr lvl="2"/>
            <a:r>
              <a:rPr lang="en-US" dirty="0"/>
              <a:t>Third level</a:t>
            </a:r>
          </a:p>
        </p:txBody>
      </p:sp>
    </p:spTree>
    <p:extLst>
      <p:ext uri="{BB962C8B-B14F-4D97-AF65-F5344CB8AC3E}">
        <p14:creationId xmlns:p14="http://schemas.microsoft.com/office/powerpoint/2010/main" val="1976374949"/>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userDrawn="1">
  <p:cSld name="26_Title and Content">
    <p:spTree>
      <p:nvGrpSpPr>
        <p:cNvPr id="1" name=""/>
        <p:cNvGrpSpPr/>
        <p:nvPr/>
      </p:nvGrpSpPr>
      <p:grpSpPr>
        <a:xfrm>
          <a:off x="0" y="0"/>
          <a:ext cx="0" cy="0"/>
          <a:chOff x="0" y="0"/>
          <a:chExt cx="0" cy="0"/>
        </a:xfrm>
      </p:grpSpPr>
      <p:sp>
        <p:nvSpPr>
          <p:cNvPr id="7" name="Title Placeholder 1"/>
          <p:cNvSpPr>
            <a:spLocks noGrp="1"/>
          </p:cNvSpPr>
          <p:nvPr>
            <p:ph type="title"/>
          </p:nvPr>
        </p:nvSpPr>
        <p:spPr>
          <a:xfrm>
            <a:off x="623392" y="260648"/>
            <a:ext cx="10753195" cy="648072"/>
          </a:xfrm>
          <a:prstGeom prst="rect">
            <a:avLst/>
          </a:prstGeom>
        </p:spPr>
        <p:txBody>
          <a:bodyPr rtlCol="0">
            <a:normAutofit/>
          </a:bodyPr>
          <a:lstStyle/>
          <a:p>
            <a:r>
              <a:rPr lang="en-US" dirty="0"/>
              <a:t>Click to edit Master title style</a:t>
            </a:r>
            <a:endParaRPr lang="en-GB" dirty="0"/>
          </a:p>
        </p:txBody>
      </p:sp>
      <p:sp>
        <p:nvSpPr>
          <p:cNvPr id="10" name="Text Placeholder 9"/>
          <p:cNvSpPr>
            <a:spLocks noGrp="1"/>
          </p:cNvSpPr>
          <p:nvPr>
            <p:ph type="body" sz="quarter" idx="10"/>
          </p:nvPr>
        </p:nvSpPr>
        <p:spPr>
          <a:xfrm>
            <a:off x="624418" y="981076"/>
            <a:ext cx="10655300" cy="5400675"/>
          </a:xfrm>
        </p:spPr>
        <p:txBody>
          <a:bodyPr/>
          <a:lstStyle/>
          <a:p>
            <a:pPr lvl="0"/>
            <a:r>
              <a:rPr lang="en-US" dirty="0"/>
              <a:t>Click to edit Master text styles</a:t>
            </a:r>
          </a:p>
          <a:p>
            <a:pPr lvl="1"/>
            <a:r>
              <a:rPr lang="en-US" dirty="0"/>
              <a:t>Second level</a:t>
            </a:r>
          </a:p>
          <a:p>
            <a:pPr lvl="2"/>
            <a:r>
              <a:rPr lang="en-US" dirty="0"/>
              <a:t>Third level</a:t>
            </a:r>
          </a:p>
        </p:txBody>
      </p:sp>
    </p:spTree>
    <p:extLst>
      <p:ext uri="{BB962C8B-B14F-4D97-AF65-F5344CB8AC3E}">
        <p14:creationId xmlns:p14="http://schemas.microsoft.com/office/powerpoint/2010/main" val="2754278367"/>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userDrawn="1">
  <p:cSld name="27_Title and Content">
    <p:spTree>
      <p:nvGrpSpPr>
        <p:cNvPr id="1" name=""/>
        <p:cNvGrpSpPr/>
        <p:nvPr/>
      </p:nvGrpSpPr>
      <p:grpSpPr>
        <a:xfrm>
          <a:off x="0" y="0"/>
          <a:ext cx="0" cy="0"/>
          <a:chOff x="0" y="0"/>
          <a:chExt cx="0" cy="0"/>
        </a:xfrm>
      </p:grpSpPr>
      <p:sp>
        <p:nvSpPr>
          <p:cNvPr id="7" name="Title Placeholder 1"/>
          <p:cNvSpPr>
            <a:spLocks noGrp="1"/>
          </p:cNvSpPr>
          <p:nvPr>
            <p:ph type="title"/>
          </p:nvPr>
        </p:nvSpPr>
        <p:spPr>
          <a:xfrm>
            <a:off x="623392" y="260648"/>
            <a:ext cx="10753195" cy="648072"/>
          </a:xfrm>
          <a:prstGeom prst="rect">
            <a:avLst/>
          </a:prstGeom>
        </p:spPr>
        <p:txBody>
          <a:bodyPr rtlCol="0">
            <a:normAutofit/>
          </a:bodyPr>
          <a:lstStyle/>
          <a:p>
            <a:r>
              <a:rPr lang="en-US" dirty="0"/>
              <a:t>Click to edit Master title style</a:t>
            </a:r>
            <a:endParaRPr lang="en-GB" dirty="0"/>
          </a:p>
        </p:txBody>
      </p:sp>
      <p:sp>
        <p:nvSpPr>
          <p:cNvPr id="10" name="Text Placeholder 9"/>
          <p:cNvSpPr>
            <a:spLocks noGrp="1"/>
          </p:cNvSpPr>
          <p:nvPr>
            <p:ph type="body" sz="quarter" idx="10"/>
          </p:nvPr>
        </p:nvSpPr>
        <p:spPr>
          <a:xfrm>
            <a:off x="624418" y="981076"/>
            <a:ext cx="10655300" cy="5400675"/>
          </a:xfrm>
        </p:spPr>
        <p:txBody>
          <a:bodyPr/>
          <a:lstStyle/>
          <a:p>
            <a:pPr lvl="0"/>
            <a:r>
              <a:rPr lang="en-US" dirty="0"/>
              <a:t>Click to edit Master text styles</a:t>
            </a:r>
          </a:p>
          <a:p>
            <a:pPr lvl="1"/>
            <a:r>
              <a:rPr lang="en-US" dirty="0"/>
              <a:t>Second level</a:t>
            </a:r>
          </a:p>
          <a:p>
            <a:pPr lvl="2"/>
            <a:r>
              <a:rPr lang="en-US" dirty="0"/>
              <a:t>Third level</a:t>
            </a:r>
          </a:p>
        </p:txBody>
      </p:sp>
    </p:spTree>
    <p:extLst>
      <p:ext uri="{BB962C8B-B14F-4D97-AF65-F5344CB8AC3E}">
        <p14:creationId xmlns:p14="http://schemas.microsoft.com/office/powerpoint/2010/main" val="471068902"/>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userDrawn="1">
  <p:cSld name="28_Title and Content">
    <p:spTree>
      <p:nvGrpSpPr>
        <p:cNvPr id="1" name=""/>
        <p:cNvGrpSpPr/>
        <p:nvPr/>
      </p:nvGrpSpPr>
      <p:grpSpPr>
        <a:xfrm>
          <a:off x="0" y="0"/>
          <a:ext cx="0" cy="0"/>
          <a:chOff x="0" y="0"/>
          <a:chExt cx="0" cy="0"/>
        </a:xfrm>
      </p:grpSpPr>
      <p:sp>
        <p:nvSpPr>
          <p:cNvPr id="7" name="Title Placeholder 1"/>
          <p:cNvSpPr>
            <a:spLocks noGrp="1"/>
          </p:cNvSpPr>
          <p:nvPr>
            <p:ph type="title"/>
          </p:nvPr>
        </p:nvSpPr>
        <p:spPr>
          <a:xfrm>
            <a:off x="623392" y="260648"/>
            <a:ext cx="10753195" cy="648072"/>
          </a:xfrm>
          <a:prstGeom prst="rect">
            <a:avLst/>
          </a:prstGeom>
        </p:spPr>
        <p:txBody>
          <a:bodyPr rtlCol="0">
            <a:normAutofit/>
          </a:bodyPr>
          <a:lstStyle/>
          <a:p>
            <a:r>
              <a:rPr lang="en-US" dirty="0"/>
              <a:t>Click to edit Master title style</a:t>
            </a:r>
            <a:endParaRPr lang="en-GB" dirty="0"/>
          </a:p>
        </p:txBody>
      </p:sp>
      <p:sp>
        <p:nvSpPr>
          <p:cNvPr id="10" name="Text Placeholder 9"/>
          <p:cNvSpPr>
            <a:spLocks noGrp="1"/>
          </p:cNvSpPr>
          <p:nvPr>
            <p:ph type="body" sz="quarter" idx="10"/>
          </p:nvPr>
        </p:nvSpPr>
        <p:spPr>
          <a:xfrm>
            <a:off x="624418" y="981076"/>
            <a:ext cx="10655300" cy="5400675"/>
          </a:xfrm>
        </p:spPr>
        <p:txBody>
          <a:bodyPr/>
          <a:lstStyle/>
          <a:p>
            <a:pPr lvl="0"/>
            <a:r>
              <a:rPr lang="en-US" dirty="0"/>
              <a:t>Click to edit Master text styles</a:t>
            </a:r>
          </a:p>
          <a:p>
            <a:pPr lvl="1"/>
            <a:r>
              <a:rPr lang="en-US" dirty="0"/>
              <a:t>Second level</a:t>
            </a:r>
          </a:p>
          <a:p>
            <a:pPr lvl="2"/>
            <a:r>
              <a:rPr lang="en-US" dirty="0"/>
              <a:t>Third level</a:t>
            </a:r>
          </a:p>
        </p:txBody>
      </p:sp>
    </p:spTree>
    <p:extLst>
      <p:ext uri="{BB962C8B-B14F-4D97-AF65-F5344CB8AC3E}">
        <p14:creationId xmlns:p14="http://schemas.microsoft.com/office/powerpoint/2010/main" val="60728661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1C802F-5A7E-154B-870A-36EFAB4424E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B87F393C-D6FA-5E47-80BB-6A0DC1F9574B}"/>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9F311F05-A19A-0F4D-AC35-E8A59235B23F}"/>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C5195D8F-EDB0-B94F-BF6B-1AB2CA1D80C3}"/>
              </a:ext>
            </a:extLst>
          </p:cNvPr>
          <p:cNvSpPr>
            <a:spLocks noGrp="1"/>
          </p:cNvSpPr>
          <p:nvPr>
            <p:ph type="dt" sz="half" idx="10"/>
          </p:nvPr>
        </p:nvSpPr>
        <p:spPr/>
        <p:txBody>
          <a:bodyPr/>
          <a:lstStyle/>
          <a:p>
            <a:fld id="{01CB65E9-D09A-FE46-82A2-113E6A4465C6}" type="datetimeFigureOut">
              <a:rPr lang="en-US" smtClean="0"/>
              <a:t>2/17/2021</a:t>
            </a:fld>
            <a:endParaRPr lang="en-US"/>
          </a:p>
        </p:txBody>
      </p:sp>
      <p:sp>
        <p:nvSpPr>
          <p:cNvPr id="6" name="Footer Placeholder 5">
            <a:extLst>
              <a:ext uri="{FF2B5EF4-FFF2-40B4-BE49-F238E27FC236}">
                <a16:creationId xmlns:a16="http://schemas.microsoft.com/office/drawing/2014/main" id="{8EB75424-4824-BC41-B463-E85548B559E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377480A-44F9-EB43-98B3-38156215667E}"/>
              </a:ext>
            </a:extLst>
          </p:cNvPr>
          <p:cNvSpPr>
            <a:spLocks noGrp="1"/>
          </p:cNvSpPr>
          <p:nvPr>
            <p:ph type="sldNum" sz="quarter" idx="12"/>
          </p:nvPr>
        </p:nvSpPr>
        <p:spPr/>
        <p:txBody>
          <a:bodyPr/>
          <a:lstStyle/>
          <a:p>
            <a:fld id="{0C61C803-E55F-0E48-905F-83D16AFCA721}" type="slidenum">
              <a:rPr lang="en-US" smtClean="0"/>
              <a:t>‹#›</a:t>
            </a:fld>
            <a:endParaRPr lang="en-US"/>
          </a:p>
        </p:txBody>
      </p:sp>
    </p:spTree>
    <p:extLst>
      <p:ext uri="{BB962C8B-B14F-4D97-AF65-F5344CB8AC3E}">
        <p14:creationId xmlns:p14="http://schemas.microsoft.com/office/powerpoint/2010/main" val="2048040431"/>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userDrawn="1">
  <p:cSld name="29_Title and Content">
    <p:spTree>
      <p:nvGrpSpPr>
        <p:cNvPr id="1" name=""/>
        <p:cNvGrpSpPr/>
        <p:nvPr/>
      </p:nvGrpSpPr>
      <p:grpSpPr>
        <a:xfrm>
          <a:off x="0" y="0"/>
          <a:ext cx="0" cy="0"/>
          <a:chOff x="0" y="0"/>
          <a:chExt cx="0" cy="0"/>
        </a:xfrm>
      </p:grpSpPr>
      <p:sp>
        <p:nvSpPr>
          <p:cNvPr id="7" name="Title Placeholder 1"/>
          <p:cNvSpPr>
            <a:spLocks noGrp="1"/>
          </p:cNvSpPr>
          <p:nvPr>
            <p:ph type="title"/>
          </p:nvPr>
        </p:nvSpPr>
        <p:spPr>
          <a:xfrm>
            <a:off x="623392" y="260648"/>
            <a:ext cx="10753195" cy="648072"/>
          </a:xfrm>
          <a:prstGeom prst="rect">
            <a:avLst/>
          </a:prstGeom>
        </p:spPr>
        <p:txBody>
          <a:bodyPr rtlCol="0">
            <a:normAutofit/>
          </a:bodyPr>
          <a:lstStyle/>
          <a:p>
            <a:r>
              <a:rPr lang="en-US" dirty="0"/>
              <a:t>Click to edit Master title style</a:t>
            </a:r>
            <a:endParaRPr lang="en-GB" dirty="0"/>
          </a:p>
        </p:txBody>
      </p:sp>
      <p:sp>
        <p:nvSpPr>
          <p:cNvPr id="10" name="Text Placeholder 9"/>
          <p:cNvSpPr>
            <a:spLocks noGrp="1"/>
          </p:cNvSpPr>
          <p:nvPr>
            <p:ph type="body" sz="quarter" idx="10"/>
          </p:nvPr>
        </p:nvSpPr>
        <p:spPr>
          <a:xfrm>
            <a:off x="624418" y="981076"/>
            <a:ext cx="10655300" cy="5400675"/>
          </a:xfrm>
        </p:spPr>
        <p:txBody>
          <a:bodyPr/>
          <a:lstStyle/>
          <a:p>
            <a:pPr lvl="0"/>
            <a:r>
              <a:rPr lang="en-US" dirty="0"/>
              <a:t>Click to edit Master text styles</a:t>
            </a:r>
          </a:p>
          <a:p>
            <a:pPr lvl="1"/>
            <a:r>
              <a:rPr lang="en-US" dirty="0"/>
              <a:t>Second level</a:t>
            </a:r>
          </a:p>
          <a:p>
            <a:pPr lvl="2"/>
            <a:r>
              <a:rPr lang="en-US" dirty="0"/>
              <a:t>Third level</a:t>
            </a:r>
          </a:p>
        </p:txBody>
      </p:sp>
    </p:spTree>
    <p:extLst>
      <p:ext uri="{BB962C8B-B14F-4D97-AF65-F5344CB8AC3E}">
        <p14:creationId xmlns:p14="http://schemas.microsoft.com/office/powerpoint/2010/main" val="39427962"/>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userDrawn="1">
  <p:cSld name="30_Title and Content">
    <p:spTree>
      <p:nvGrpSpPr>
        <p:cNvPr id="1" name=""/>
        <p:cNvGrpSpPr/>
        <p:nvPr/>
      </p:nvGrpSpPr>
      <p:grpSpPr>
        <a:xfrm>
          <a:off x="0" y="0"/>
          <a:ext cx="0" cy="0"/>
          <a:chOff x="0" y="0"/>
          <a:chExt cx="0" cy="0"/>
        </a:xfrm>
      </p:grpSpPr>
      <p:sp>
        <p:nvSpPr>
          <p:cNvPr id="7" name="Title Placeholder 1"/>
          <p:cNvSpPr>
            <a:spLocks noGrp="1"/>
          </p:cNvSpPr>
          <p:nvPr>
            <p:ph type="title"/>
          </p:nvPr>
        </p:nvSpPr>
        <p:spPr>
          <a:xfrm>
            <a:off x="623392" y="260648"/>
            <a:ext cx="10753195" cy="648072"/>
          </a:xfrm>
          <a:prstGeom prst="rect">
            <a:avLst/>
          </a:prstGeom>
        </p:spPr>
        <p:txBody>
          <a:bodyPr rtlCol="0">
            <a:normAutofit/>
          </a:bodyPr>
          <a:lstStyle/>
          <a:p>
            <a:r>
              <a:rPr lang="en-US" dirty="0"/>
              <a:t>Click to edit Master title style</a:t>
            </a:r>
            <a:endParaRPr lang="en-GB" dirty="0"/>
          </a:p>
        </p:txBody>
      </p:sp>
      <p:sp>
        <p:nvSpPr>
          <p:cNvPr id="10" name="Text Placeholder 9"/>
          <p:cNvSpPr>
            <a:spLocks noGrp="1"/>
          </p:cNvSpPr>
          <p:nvPr>
            <p:ph type="body" sz="quarter" idx="10"/>
          </p:nvPr>
        </p:nvSpPr>
        <p:spPr>
          <a:xfrm>
            <a:off x="624418" y="981076"/>
            <a:ext cx="10655300" cy="5400675"/>
          </a:xfrm>
        </p:spPr>
        <p:txBody>
          <a:bodyPr/>
          <a:lstStyle/>
          <a:p>
            <a:pPr lvl="0"/>
            <a:r>
              <a:rPr lang="en-US" dirty="0"/>
              <a:t>Click to edit Master text styles</a:t>
            </a:r>
          </a:p>
          <a:p>
            <a:pPr lvl="1"/>
            <a:r>
              <a:rPr lang="en-US" dirty="0"/>
              <a:t>Second level</a:t>
            </a:r>
          </a:p>
          <a:p>
            <a:pPr lvl="2"/>
            <a:r>
              <a:rPr lang="en-US" dirty="0"/>
              <a:t>Third level</a:t>
            </a:r>
          </a:p>
        </p:txBody>
      </p:sp>
    </p:spTree>
    <p:extLst>
      <p:ext uri="{BB962C8B-B14F-4D97-AF65-F5344CB8AC3E}">
        <p14:creationId xmlns:p14="http://schemas.microsoft.com/office/powerpoint/2010/main" val="1574368644"/>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userDrawn="1">
  <p:cSld name="31_Title and Content">
    <p:spTree>
      <p:nvGrpSpPr>
        <p:cNvPr id="1" name=""/>
        <p:cNvGrpSpPr/>
        <p:nvPr/>
      </p:nvGrpSpPr>
      <p:grpSpPr>
        <a:xfrm>
          <a:off x="0" y="0"/>
          <a:ext cx="0" cy="0"/>
          <a:chOff x="0" y="0"/>
          <a:chExt cx="0" cy="0"/>
        </a:xfrm>
      </p:grpSpPr>
      <p:sp>
        <p:nvSpPr>
          <p:cNvPr id="7" name="Title Placeholder 1"/>
          <p:cNvSpPr>
            <a:spLocks noGrp="1"/>
          </p:cNvSpPr>
          <p:nvPr>
            <p:ph type="title"/>
          </p:nvPr>
        </p:nvSpPr>
        <p:spPr>
          <a:xfrm>
            <a:off x="623392" y="260648"/>
            <a:ext cx="10753195" cy="648072"/>
          </a:xfrm>
          <a:prstGeom prst="rect">
            <a:avLst/>
          </a:prstGeom>
        </p:spPr>
        <p:txBody>
          <a:bodyPr rtlCol="0">
            <a:normAutofit/>
          </a:bodyPr>
          <a:lstStyle/>
          <a:p>
            <a:r>
              <a:rPr lang="en-US" dirty="0"/>
              <a:t>Click to edit Master title style</a:t>
            </a:r>
            <a:endParaRPr lang="en-GB" dirty="0"/>
          </a:p>
        </p:txBody>
      </p:sp>
      <p:sp>
        <p:nvSpPr>
          <p:cNvPr id="10" name="Text Placeholder 9"/>
          <p:cNvSpPr>
            <a:spLocks noGrp="1"/>
          </p:cNvSpPr>
          <p:nvPr>
            <p:ph type="body" sz="quarter" idx="10"/>
          </p:nvPr>
        </p:nvSpPr>
        <p:spPr>
          <a:xfrm>
            <a:off x="624418" y="981076"/>
            <a:ext cx="10655300" cy="5400675"/>
          </a:xfrm>
        </p:spPr>
        <p:txBody>
          <a:bodyPr/>
          <a:lstStyle/>
          <a:p>
            <a:pPr lvl="0"/>
            <a:r>
              <a:rPr lang="en-US" dirty="0"/>
              <a:t>Click to edit Master text styles</a:t>
            </a:r>
          </a:p>
          <a:p>
            <a:pPr lvl="1"/>
            <a:r>
              <a:rPr lang="en-US" dirty="0"/>
              <a:t>Second level</a:t>
            </a:r>
          </a:p>
          <a:p>
            <a:pPr lvl="2"/>
            <a:r>
              <a:rPr lang="en-US" dirty="0"/>
              <a:t>Third level</a:t>
            </a:r>
          </a:p>
        </p:txBody>
      </p:sp>
    </p:spTree>
    <p:extLst>
      <p:ext uri="{BB962C8B-B14F-4D97-AF65-F5344CB8AC3E}">
        <p14:creationId xmlns:p14="http://schemas.microsoft.com/office/powerpoint/2010/main" val="3280240523"/>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userDrawn="1">
  <p:cSld name="32_Title and Content">
    <p:spTree>
      <p:nvGrpSpPr>
        <p:cNvPr id="1" name=""/>
        <p:cNvGrpSpPr/>
        <p:nvPr/>
      </p:nvGrpSpPr>
      <p:grpSpPr>
        <a:xfrm>
          <a:off x="0" y="0"/>
          <a:ext cx="0" cy="0"/>
          <a:chOff x="0" y="0"/>
          <a:chExt cx="0" cy="0"/>
        </a:xfrm>
      </p:grpSpPr>
      <p:sp>
        <p:nvSpPr>
          <p:cNvPr id="7" name="Title Placeholder 1"/>
          <p:cNvSpPr>
            <a:spLocks noGrp="1"/>
          </p:cNvSpPr>
          <p:nvPr>
            <p:ph type="title"/>
          </p:nvPr>
        </p:nvSpPr>
        <p:spPr>
          <a:xfrm>
            <a:off x="623392" y="260648"/>
            <a:ext cx="10753195" cy="648072"/>
          </a:xfrm>
          <a:prstGeom prst="rect">
            <a:avLst/>
          </a:prstGeom>
        </p:spPr>
        <p:txBody>
          <a:bodyPr rtlCol="0">
            <a:normAutofit/>
          </a:bodyPr>
          <a:lstStyle/>
          <a:p>
            <a:r>
              <a:rPr lang="en-US" dirty="0"/>
              <a:t>Click to edit Master title style</a:t>
            </a:r>
            <a:endParaRPr lang="en-GB" dirty="0"/>
          </a:p>
        </p:txBody>
      </p:sp>
      <p:sp>
        <p:nvSpPr>
          <p:cNvPr id="10" name="Text Placeholder 9"/>
          <p:cNvSpPr>
            <a:spLocks noGrp="1"/>
          </p:cNvSpPr>
          <p:nvPr>
            <p:ph type="body" sz="quarter" idx="10"/>
          </p:nvPr>
        </p:nvSpPr>
        <p:spPr>
          <a:xfrm>
            <a:off x="624418" y="981076"/>
            <a:ext cx="10655300" cy="5400675"/>
          </a:xfrm>
        </p:spPr>
        <p:txBody>
          <a:bodyPr/>
          <a:lstStyle/>
          <a:p>
            <a:pPr lvl="0"/>
            <a:r>
              <a:rPr lang="en-US" dirty="0"/>
              <a:t>Click to edit Master text styles</a:t>
            </a:r>
          </a:p>
          <a:p>
            <a:pPr lvl="1"/>
            <a:r>
              <a:rPr lang="en-US" dirty="0"/>
              <a:t>Second level</a:t>
            </a:r>
          </a:p>
          <a:p>
            <a:pPr lvl="2"/>
            <a:r>
              <a:rPr lang="en-US" dirty="0"/>
              <a:t>Third level</a:t>
            </a:r>
          </a:p>
        </p:txBody>
      </p:sp>
    </p:spTree>
    <p:extLst>
      <p:ext uri="{BB962C8B-B14F-4D97-AF65-F5344CB8AC3E}">
        <p14:creationId xmlns:p14="http://schemas.microsoft.com/office/powerpoint/2010/main" val="2264051744"/>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userDrawn="1">
  <p:cSld name="33_Title and Content">
    <p:spTree>
      <p:nvGrpSpPr>
        <p:cNvPr id="1" name=""/>
        <p:cNvGrpSpPr/>
        <p:nvPr/>
      </p:nvGrpSpPr>
      <p:grpSpPr>
        <a:xfrm>
          <a:off x="0" y="0"/>
          <a:ext cx="0" cy="0"/>
          <a:chOff x="0" y="0"/>
          <a:chExt cx="0" cy="0"/>
        </a:xfrm>
      </p:grpSpPr>
      <p:sp>
        <p:nvSpPr>
          <p:cNvPr id="7" name="Title Placeholder 1"/>
          <p:cNvSpPr>
            <a:spLocks noGrp="1"/>
          </p:cNvSpPr>
          <p:nvPr>
            <p:ph type="title"/>
          </p:nvPr>
        </p:nvSpPr>
        <p:spPr>
          <a:xfrm>
            <a:off x="623392" y="260648"/>
            <a:ext cx="10753195" cy="648072"/>
          </a:xfrm>
          <a:prstGeom prst="rect">
            <a:avLst/>
          </a:prstGeom>
        </p:spPr>
        <p:txBody>
          <a:bodyPr rtlCol="0">
            <a:normAutofit/>
          </a:bodyPr>
          <a:lstStyle/>
          <a:p>
            <a:r>
              <a:rPr lang="en-US" dirty="0"/>
              <a:t>Click to edit Master title style</a:t>
            </a:r>
            <a:endParaRPr lang="en-GB" dirty="0"/>
          </a:p>
        </p:txBody>
      </p:sp>
      <p:sp>
        <p:nvSpPr>
          <p:cNvPr id="10" name="Text Placeholder 9"/>
          <p:cNvSpPr>
            <a:spLocks noGrp="1"/>
          </p:cNvSpPr>
          <p:nvPr>
            <p:ph type="body" sz="quarter" idx="10"/>
          </p:nvPr>
        </p:nvSpPr>
        <p:spPr>
          <a:xfrm>
            <a:off x="624418" y="981076"/>
            <a:ext cx="10655300" cy="5400675"/>
          </a:xfrm>
        </p:spPr>
        <p:txBody>
          <a:bodyPr/>
          <a:lstStyle/>
          <a:p>
            <a:pPr lvl="0"/>
            <a:r>
              <a:rPr lang="en-US" dirty="0"/>
              <a:t>Click to edit Master text styles</a:t>
            </a:r>
          </a:p>
          <a:p>
            <a:pPr lvl="1"/>
            <a:r>
              <a:rPr lang="en-US" dirty="0"/>
              <a:t>Second level</a:t>
            </a:r>
          </a:p>
          <a:p>
            <a:pPr lvl="2"/>
            <a:r>
              <a:rPr lang="en-US" dirty="0"/>
              <a:t>Third level</a:t>
            </a:r>
          </a:p>
        </p:txBody>
      </p:sp>
    </p:spTree>
    <p:extLst>
      <p:ext uri="{BB962C8B-B14F-4D97-AF65-F5344CB8AC3E}">
        <p14:creationId xmlns:p14="http://schemas.microsoft.com/office/powerpoint/2010/main" val="1074556190"/>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userDrawn="1">
  <p:cSld name="34_Title and Content">
    <p:spTree>
      <p:nvGrpSpPr>
        <p:cNvPr id="1" name=""/>
        <p:cNvGrpSpPr/>
        <p:nvPr/>
      </p:nvGrpSpPr>
      <p:grpSpPr>
        <a:xfrm>
          <a:off x="0" y="0"/>
          <a:ext cx="0" cy="0"/>
          <a:chOff x="0" y="0"/>
          <a:chExt cx="0" cy="0"/>
        </a:xfrm>
      </p:grpSpPr>
      <p:sp>
        <p:nvSpPr>
          <p:cNvPr id="7" name="Title Placeholder 1"/>
          <p:cNvSpPr>
            <a:spLocks noGrp="1"/>
          </p:cNvSpPr>
          <p:nvPr>
            <p:ph type="title"/>
          </p:nvPr>
        </p:nvSpPr>
        <p:spPr>
          <a:xfrm>
            <a:off x="623392" y="260648"/>
            <a:ext cx="10753195" cy="648072"/>
          </a:xfrm>
          <a:prstGeom prst="rect">
            <a:avLst/>
          </a:prstGeom>
        </p:spPr>
        <p:txBody>
          <a:bodyPr rtlCol="0">
            <a:normAutofit/>
          </a:bodyPr>
          <a:lstStyle/>
          <a:p>
            <a:r>
              <a:rPr lang="en-US" dirty="0"/>
              <a:t>Click to edit Master title style</a:t>
            </a:r>
            <a:endParaRPr lang="en-GB" dirty="0"/>
          </a:p>
        </p:txBody>
      </p:sp>
      <p:sp>
        <p:nvSpPr>
          <p:cNvPr id="10" name="Text Placeholder 9"/>
          <p:cNvSpPr>
            <a:spLocks noGrp="1"/>
          </p:cNvSpPr>
          <p:nvPr>
            <p:ph type="body" sz="quarter" idx="10"/>
          </p:nvPr>
        </p:nvSpPr>
        <p:spPr>
          <a:xfrm>
            <a:off x="624418" y="981076"/>
            <a:ext cx="10655300" cy="5400675"/>
          </a:xfrm>
        </p:spPr>
        <p:txBody>
          <a:bodyPr/>
          <a:lstStyle/>
          <a:p>
            <a:pPr lvl="0"/>
            <a:r>
              <a:rPr lang="en-US" dirty="0"/>
              <a:t>Click to edit Master text styles</a:t>
            </a:r>
          </a:p>
          <a:p>
            <a:pPr lvl="1"/>
            <a:r>
              <a:rPr lang="en-US" dirty="0"/>
              <a:t>Second level</a:t>
            </a:r>
          </a:p>
          <a:p>
            <a:pPr lvl="2"/>
            <a:r>
              <a:rPr lang="en-US" dirty="0"/>
              <a:t>Third level</a:t>
            </a:r>
          </a:p>
        </p:txBody>
      </p:sp>
    </p:spTree>
    <p:extLst>
      <p:ext uri="{BB962C8B-B14F-4D97-AF65-F5344CB8AC3E}">
        <p14:creationId xmlns:p14="http://schemas.microsoft.com/office/powerpoint/2010/main" val="4603436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DAE620-BE00-394E-9231-D1659960A931}"/>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905F08C6-CDA9-9143-AB59-3DFFBD8C345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094FDCC6-9AA3-4642-BE90-298DEC9267EF}"/>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E4369ABC-1730-8547-8682-EB4AC8EAADA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38841CC8-200D-EF4E-8B07-49FBCD2F280A}"/>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17292FE1-6375-724B-8D6E-994BA6B1229C}"/>
              </a:ext>
            </a:extLst>
          </p:cNvPr>
          <p:cNvSpPr>
            <a:spLocks noGrp="1"/>
          </p:cNvSpPr>
          <p:nvPr>
            <p:ph type="dt" sz="half" idx="10"/>
          </p:nvPr>
        </p:nvSpPr>
        <p:spPr/>
        <p:txBody>
          <a:bodyPr/>
          <a:lstStyle/>
          <a:p>
            <a:fld id="{01CB65E9-D09A-FE46-82A2-113E6A4465C6}" type="datetimeFigureOut">
              <a:rPr lang="en-US" smtClean="0"/>
              <a:t>2/17/2021</a:t>
            </a:fld>
            <a:endParaRPr lang="en-US"/>
          </a:p>
        </p:txBody>
      </p:sp>
      <p:sp>
        <p:nvSpPr>
          <p:cNvPr id="8" name="Footer Placeholder 7">
            <a:extLst>
              <a:ext uri="{FF2B5EF4-FFF2-40B4-BE49-F238E27FC236}">
                <a16:creationId xmlns:a16="http://schemas.microsoft.com/office/drawing/2014/main" id="{16F4FCCC-FF55-7E48-ABA3-530195142ADB}"/>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E2ADE6D1-9B24-904D-9CAD-BF9C63D70BAF}"/>
              </a:ext>
            </a:extLst>
          </p:cNvPr>
          <p:cNvSpPr>
            <a:spLocks noGrp="1"/>
          </p:cNvSpPr>
          <p:nvPr>
            <p:ph type="sldNum" sz="quarter" idx="12"/>
          </p:nvPr>
        </p:nvSpPr>
        <p:spPr/>
        <p:txBody>
          <a:bodyPr/>
          <a:lstStyle/>
          <a:p>
            <a:fld id="{0C61C803-E55F-0E48-905F-83D16AFCA721}" type="slidenum">
              <a:rPr lang="en-US" smtClean="0"/>
              <a:t>‹#›</a:t>
            </a:fld>
            <a:endParaRPr lang="en-US"/>
          </a:p>
        </p:txBody>
      </p:sp>
    </p:spTree>
    <p:extLst>
      <p:ext uri="{BB962C8B-B14F-4D97-AF65-F5344CB8AC3E}">
        <p14:creationId xmlns:p14="http://schemas.microsoft.com/office/powerpoint/2010/main" val="144712750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1A4744-9DDF-5746-A5CC-2CED73C8B6EC}"/>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58EF456A-587B-9A48-8C87-1B239BB99EAD}"/>
              </a:ext>
            </a:extLst>
          </p:cNvPr>
          <p:cNvSpPr>
            <a:spLocks noGrp="1"/>
          </p:cNvSpPr>
          <p:nvPr>
            <p:ph type="dt" sz="half" idx="10"/>
          </p:nvPr>
        </p:nvSpPr>
        <p:spPr/>
        <p:txBody>
          <a:bodyPr/>
          <a:lstStyle/>
          <a:p>
            <a:fld id="{01CB65E9-D09A-FE46-82A2-113E6A4465C6}" type="datetimeFigureOut">
              <a:rPr lang="en-US" smtClean="0"/>
              <a:t>2/17/2021</a:t>
            </a:fld>
            <a:endParaRPr lang="en-US"/>
          </a:p>
        </p:txBody>
      </p:sp>
      <p:sp>
        <p:nvSpPr>
          <p:cNvPr id="4" name="Footer Placeholder 3">
            <a:extLst>
              <a:ext uri="{FF2B5EF4-FFF2-40B4-BE49-F238E27FC236}">
                <a16:creationId xmlns:a16="http://schemas.microsoft.com/office/drawing/2014/main" id="{544B1F71-3534-C546-A0BA-6D75861CC880}"/>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5E18B717-FE15-4842-A5AC-46213895EDEF}"/>
              </a:ext>
            </a:extLst>
          </p:cNvPr>
          <p:cNvSpPr>
            <a:spLocks noGrp="1"/>
          </p:cNvSpPr>
          <p:nvPr>
            <p:ph type="sldNum" sz="quarter" idx="12"/>
          </p:nvPr>
        </p:nvSpPr>
        <p:spPr/>
        <p:txBody>
          <a:bodyPr/>
          <a:lstStyle/>
          <a:p>
            <a:fld id="{0C61C803-E55F-0E48-905F-83D16AFCA721}" type="slidenum">
              <a:rPr lang="en-US" smtClean="0"/>
              <a:t>‹#›</a:t>
            </a:fld>
            <a:endParaRPr lang="en-US"/>
          </a:p>
        </p:txBody>
      </p:sp>
    </p:spTree>
    <p:extLst>
      <p:ext uri="{BB962C8B-B14F-4D97-AF65-F5344CB8AC3E}">
        <p14:creationId xmlns:p14="http://schemas.microsoft.com/office/powerpoint/2010/main" val="7092240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56515571-0E30-534C-8D87-5B81E12E0B46}"/>
              </a:ext>
            </a:extLst>
          </p:cNvPr>
          <p:cNvSpPr>
            <a:spLocks noGrp="1"/>
          </p:cNvSpPr>
          <p:nvPr>
            <p:ph type="dt" sz="half" idx="10"/>
          </p:nvPr>
        </p:nvSpPr>
        <p:spPr/>
        <p:txBody>
          <a:bodyPr/>
          <a:lstStyle/>
          <a:p>
            <a:fld id="{01CB65E9-D09A-FE46-82A2-113E6A4465C6}" type="datetimeFigureOut">
              <a:rPr lang="en-US" smtClean="0"/>
              <a:t>2/17/2021</a:t>
            </a:fld>
            <a:endParaRPr lang="en-US"/>
          </a:p>
        </p:txBody>
      </p:sp>
      <p:sp>
        <p:nvSpPr>
          <p:cNvPr id="3" name="Footer Placeholder 2">
            <a:extLst>
              <a:ext uri="{FF2B5EF4-FFF2-40B4-BE49-F238E27FC236}">
                <a16:creationId xmlns:a16="http://schemas.microsoft.com/office/drawing/2014/main" id="{B1E41BC8-18E8-AC44-9B07-44811CE6CE1C}"/>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4F8F2949-4FA0-F247-AAC8-B300B7B9DAD5}"/>
              </a:ext>
            </a:extLst>
          </p:cNvPr>
          <p:cNvSpPr>
            <a:spLocks noGrp="1"/>
          </p:cNvSpPr>
          <p:nvPr>
            <p:ph type="sldNum" sz="quarter" idx="12"/>
          </p:nvPr>
        </p:nvSpPr>
        <p:spPr/>
        <p:txBody>
          <a:bodyPr/>
          <a:lstStyle/>
          <a:p>
            <a:fld id="{0C61C803-E55F-0E48-905F-83D16AFCA721}" type="slidenum">
              <a:rPr lang="en-US" smtClean="0"/>
              <a:t>‹#›</a:t>
            </a:fld>
            <a:endParaRPr lang="en-US"/>
          </a:p>
        </p:txBody>
      </p:sp>
    </p:spTree>
    <p:extLst>
      <p:ext uri="{BB962C8B-B14F-4D97-AF65-F5344CB8AC3E}">
        <p14:creationId xmlns:p14="http://schemas.microsoft.com/office/powerpoint/2010/main" val="13440683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9C0A0B-7FD3-2B44-8589-79CD505E17B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235A0865-3137-C949-9DAA-75BE3410489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DCC85F79-BDE9-2F4F-BC5D-93800D885AA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E20F8BD9-F160-5240-99F2-9427E8C0C756}"/>
              </a:ext>
            </a:extLst>
          </p:cNvPr>
          <p:cNvSpPr>
            <a:spLocks noGrp="1"/>
          </p:cNvSpPr>
          <p:nvPr>
            <p:ph type="dt" sz="half" idx="10"/>
          </p:nvPr>
        </p:nvSpPr>
        <p:spPr/>
        <p:txBody>
          <a:bodyPr/>
          <a:lstStyle/>
          <a:p>
            <a:fld id="{01CB65E9-D09A-FE46-82A2-113E6A4465C6}" type="datetimeFigureOut">
              <a:rPr lang="en-US" smtClean="0"/>
              <a:t>2/17/2021</a:t>
            </a:fld>
            <a:endParaRPr lang="en-US"/>
          </a:p>
        </p:txBody>
      </p:sp>
      <p:sp>
        <p:nvSpPr>
          <p:cNvPr id="6" name="Footer Placeholder 5">
            <a:extLst>
              <a:ext uri="{FF2B5EF4-FFF2-40B4-BE49-F238E27FC236}">
                <a16:creationId xmlns:a16="http://schemas.microsoft.com/office/drawing/2014/main" id="{180072E5-3915-8F42-8930-616C86A356B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3B24CD9-1B2C-A44F-B6B4-E849AC986859}"/>
              </a:ext>
            </a:extLst>
          </p:cNvPr>
          <p:cNvSpPr>
            <a:spLocks noGrp="1"/>
          </p:cNvSpPr>
          <p:nvPr>
            <p:ph type="sldNum" sz="quarter" idx="12"/>
          </p:nvPr>
        </p:nvSpPr>
        <p:spPr/>
        <p:txBody>
          <a:bodyPr/>
          <a:lstStyle/>
          <a:p>
            <a:fld id="{0C61C803-E55F-0E48-905F-83D16AFCA721}" type="slidenum">
              <a:rPr lang="en-US" smtClean="0"/>
              <a:t>‹#›</a:t>
            </a:fld>
            <a:endParaRPr lang="en-US"/>
          </a:p>
        </p:txBody>
      </p:sp>
    </p:spTree>
    <p:extLst>
      <p:ext uri="{BB962C8B-B14F-4D97-AF65-F5344CB8AC3E}">
        <p14:creationId xmlns:p14="http://schemas.microsoft.com/office/powerpoint/2010/main" val="1482202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E4203F-9DA9-EA4C-8946-170D176AF30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EA3A19CB-313E-CC42-AA3C-29508FCE164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2BD8755D-6D5E-9E43-BAB6-55E48D82DCD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9FD162C0-DC06-CA45-9FAB-E2987129BEC8}"/>
              </a:ext>
            </a:extLst>
          </p:cNvPr>
          <p:cNvSpPr>
            <a:spLocks noGrp="1"/>
          </p:cNvSpPr>
          <p:nvPr>
            <p:ph type="dt" sz="half" idx="10"/>
          </p:nvPr>
        </p:nvSpPr>
        <p:spPr/>
        <p:txBody>
          <a:bodyPr/>
          <a:lstStyle/>
          <a:p>
            <a:fld id="{01CB65E9-D09A-FE46-82A2-113E6A4465C6}" type="datetimeFigureOut">
              <a:rPr lang="en-US" smtClean="0"/>
              <a:t>2/17/2021</a:t>
            </a:fld>
            <a:endParaRPr lang="en-US"/>
          </a:p>
        </p:txBody>
      </p:sp>
      <p:sp>
        <p:nvSpPr>
          <p:cNvPr id="6" name="Footer Placeholder 5">
            <a:extLst>
              <a:ext uri="{FF2B5EF4-FFF2-40B4-BE49-F238E27FC236}">
                <a16:creationId xmlns:a16="http://schemas.microsoft.com/office/drawing/2014/main" id="{0E96DCB6-F944-4D44-A267-E584F2E57F6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487997D-635C-334C-9B8C-97CB2B7352CE}"/>
              </a:ext>
            </a:extLst>
          </p:cNvPr>
          <p:cNvSpPr>
            <a:spLocks noGrp="1"/>
          </p:cNvSpPr>
          <p:nvPr>
            <p:ph type="sldNum" sz="quarter" idx="12"/>
          </p:nvPr>
        </p:nvSpPr>
        <p:spPr/>
        <p:txBody>
          <a:bodyPr/>
          <a:lstStyle/>
          <a:p>
            <a:fld id="{0C61C803-E55F-0E48-905F-83D16AFCA721}" type="slidenum">
              <a:rPr lang="en-US" smtClean="0"/>
              <a:t>‹#›</a:t>
            </a:fld>
            <a:endParaRPr lang="en-US"/>
          </a:p>
        </p:txBody>
      </p:sp>
    </p:spTree>
    <p:extLst>
      <p:ext uri="{BB962C8B-B14F-4D97-AF65-F5344CB8AC3E}">
        <p14:creationId xmlns:p14="http://schemas.microsoft.com/office/powerpoint/2010/main" val="1894626124"/>
      </p:ext>
    </p:extLst>
  </p:cSld>
  <p:clrMapOvr>
    <a:masterClrMapping/>
  </p:clrMapOvr>
</p:sldLayout>
</file>

<file path=ppt/slideMasters/_rels/slideMaster1.xml.rels><?xml version="1.0" encoding="UTF-8" standalone="yes"?>
<Relationships xmlns="http://schemas.openxmlformats.org/package/2006/relationships"><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9" Type="http://schemas.openxmlformats.org/officeDocument/2006/relationships/slideLayout" Target="../slideLayouts/slideLayout39.xml"/><Relationship Id="rId21" Type="http://schemas.openxmlformats.org/officeDocument/2006/relationships/slideLayout" Target="../slideLayouts/slideLayout21.xml"/><Relationship Id="rId34" Type="http://schemas.openxmlformats.org/officeDocument/2006/relationships/slideLayout" Target="../slideLayouts/slideLayout34.xml"/><Relationship Id="rId42" Type="http://schemas.openxmlformats.org/officeDocument/2006/relationships/slideLayout" Target="../slideLayouts/slideLayout42.xml"/><Relationship Id="rId7" Type="http://schemas.openxmlformats.org/officeDocument/2006/relationships/slideLayout" Target="../slideLayouts/slideLayout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9" Type="http://schemas.openxmlformats.org/officeDocument/2006/relationships/slideLayout" Target="../slideLayouts/slideLayout29.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slideLayout" Target="../slideLayouts/slideLayout32.xml"/><Relationship Id="rId37" Type="http://schemas.openxmlformats.org/officeDocument/2006/relationships/slideLayout" Target="../slideLayouts/slideLayout37.xml"/><Relationship Id="rId40" Type="http://schemas.openxmlformats.org/officeDocument/2006/relationships/slideLayout" Target="../slideLayouts/slideLayout40.xml"/><Relationship Id="rId45" Type="http://schemas.openxmlformats.org/officeDocument/2006/relationships/slideLayout" Target="../slideLayouts/slideLayout45.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36" Type="http://schemas.openxmlformats.org/officeDocument/2006/relationships/slideLayout" Target="../slideLayouts/slideLayout36.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slideLayout" Target="../slideLayouts/slideLayout31.xml"/><Relationship Id="rId44" Type="http://schemas.openxmlformats.org/officeDocument/2006/relationships/slideLayout" Target="../slideLayouts/slideLayout44.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35" Type="http://schemas.openxmlformats.org/officeDocument/2006/relationships/slideLayout" Target="../slideLayouts/slideLayout35.xml"/><Relationship Id="rId43" Type="http://schemas.openxmlformats.org/officeDocument/2006/relationships/slideLayout" Target="../slideLayouts/slideLayout43.xml"/><Relationship Id="rId8" Type="http://schemas.openxmlformats.org/officeDocument/2006/relationships/slideLayout" Target="../slideLayouts/slideLayout8.xml"/><Relationship Id="rId3" Type="http://schemas.openxmlformats.org/officeDocument/2006/relationships/slideLayout" Target="../slideLayouts/slideLayout3.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slideLayout" Target="../slideLayouts/slideLayout33.xml"/><Relationship Id="rId38" Type="http://schemas.openxmlformats.org/officeDocument/2006/relationships/slideLayout" Target="../slideLayouts/slideLayout38.xml"/><Relationship Id="rId46" Type="http://schemas.openxmlformats.org/officeDocument/2006/relationships/theme" Target="../theme/theme1.xml"/><Relationship Id="rId20" Type="http://schemas.openxmlformats.org/officeDocument/2006/relationships/slideLayout" Target="../slideLayouts/slideLayout20.xml"/><Relationship Id="rId41" Type="http://schemas.openxmlformats.org/officeDocument/2006/relationships/slideLayout" Target="../slideLayouts/slideLayout4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C432DEC-6725-854A-A6DC-610B5A3E009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6632BA58-DB9F-9E4D-96FE-3B9DCBFD968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E0410FD-8037-0F49-B81B-C95D34D6A8B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1CB65E9-D09A-FE46-82A2-113E6A4465C6}" type="datetimeFigureOut">
              <a:rPr lang="en-US" smtClean="0"/>
              <a:t>2/17/2021</a:t>
            </a:fld>
            <a:endParaRPr lang="en-US"/>
          </a:p>
        </p:txBody>
      </p:sp>
      <p:sp>
        <p:nvSpPr>
          <p:cNvPr id="5" name="Footer Placeholder 4">
            <a:extLst>
              <a:ext uri="{FF2B5EF4-FFF2-40B4-BE49-F238E27FC236}">
                <a16:creationId xmlns:a16="http://schemas.microsoft.com/office/drawing/2014/main" id="{9E6C4168-B2A7-144A-9984-975DE2E42D7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C9A64A96-F211-AE43-AB8A-227F110DCD7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C61C803-E55F-0E48-905F-83D16AFCA721}" type="slidenum">
              <a:rPr lang="en-US" smtClean="0"/>
              <a:t>‹#›</a:t>
            </a:fld>
            <a:endParaRPr lang="en-US"/>
          </a:p>
        </p:txBody>
      </p:sp>
    </p:spTree>
    <p:extLst>
      <p:ext uri="{BB962C8B-B14F-4D97-AF65-F5344CB8AC3E}">
        <p14:creationId xmlns:p14="http://schemas.microsoft.com/office/powerpoint/2010/main" val="75668412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 id="2147483664" r:id="rId16"/>
    <p:sldLayoutId id="2147483665" r:id="rId17"/>
    <p:sldLayoutId id="2147483666" r:id="rId18"/>
    <p:sldLayoutId id="2147483667" r:id="rId19"/>
    <p:sldLayoutId id="2147483668" r:id="rId20"/>
    <p:sldLayoutId id="2147483669" r:id="rId21"/>
    <p:sldLayoutId id="2147483670" r:id="rId22"/>
    <p:sldLayoutId id="2147483671" r:id="rId23"/>
    <p:sldLayoutId id="2147483672" r:id="rId24"/>
    <p:sldLayoutId id="2147483673" r:id="rId25"/>
    <p:sldLayoutId id="2147483674" r:id="rId26"/>
    <p:sldLayoutId id="2147483675" r:id="rId27"/>
    <p:sldLayoutId id="2147483676" r:id="rId28"/>
    <p:sldLayoutId id="2147483677" r:id="rId29"/>
    <p:sldLayoutId id="2147483678" r:id="rId30"/>
    <p:sldLayoutId id="2147483679" r:id="rId31"/>
    <p:sldLayoutId id="2147483680" r:id="rId32"/>
    <p:sldLayoutId id="2147483681" r:id="rId33"/>
    <p:sldLayoutId id="2147483682" r:id="rId34"/>
    <p:sldLayoutId id="2147483683" r:id="rId35"/>
    <p:sldLayoutId id="2147483684" r:id="rId36"/>
    <p:sldLayoutId id="2147483685" r:id="rId37"/>
    <p:sldLayoutId id="2147483686" r:id="rId38"/>
    <p:sldLayoutId id="2147483687" r:id="rId39"/>
    <p:sldLayoutId id="2147483688" r:id="rId40"/>
    <p:sldLayoutId id="2147483689" r:id="rId41"/>
    <p:sldLayoutId id="2147483690" r:id="rId42"/>
    <p:sldLayoutId id="2147483691" r:id="rId43"/>
    <p:sldLayoutId id="2147483692" r:id="rId44"/>
    <p:sldLayoutId id="2147483693" r:id="rId45"/>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2.xml"/><Relationship Id="rId1" Type="http://schemas.openxmlformats.org/officeDocument/2006/relationships/tags" Target="../tags/tag4.xml"/></Relationships>
</file>

<file path=ppt/slides/_rels/slide15.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2.xml"/><Relationship Id="rId1" Type="http://schemas.openxmlformats.org/officeDocument/2006/relationships/tags" Target="../tags/tag5.xml"/></Relationships>
</file>

<file path=ppt/slides/_rels/slide16.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2.xml"/><Relationship Id="rId1" Type="http://schemas.openxmlformats.org/officeDocument/2006/relationships/tags" Target="../tags/tag6.xml"/></Relationships>
</file>

<file path=ppt/slides/_rels/slide17.xml.rels><?xml version="1.0" encoding="UTF-8" standalone="yes"?>
<Relationships xmlns="http://schemas.openxmlformats.org/package/2006/relationships"><Relationship Id="rId3" Type="http://schemas.openxmlformats.org/officeDocument/2006/relationships/notesSlide" Target="../notesSlides/notesSlide9.xml"/><Relationship Id="rId2" Type="http://schemas.openxmlformats.org/officeDocument/2006/relationships/slideLayout" Target="../slideLayouts/slideLayout2.xml"/><Relationship Id="rId1" Type="http://schemas.openxmlformats.org/officeDocument/2006/relationships/tags" Target="../tags/tag7.xml"/></Relationships>
</file>

<file path=ppt/slides/_rels/slide18.xml.rels><?xml version="1.0" encoding="UTF-8" standalone="yes"?>
<Relationships xmlns="http://schemas.openxmlformats.org/package/2006/relationships"><Relationship Id="rId3" Type="http://schemas.openxmlformats.org/officeDocument/2006/relationships/notesSlide" Target="../notesSlides/notesSlide10.xml"/><Relationship Id="rId2" Type="http://schemas.openxmlformats.org/officeDocument/2006/relationships/slideLayout" Target="../slideLayouts/slideLayout2.xml"/><Relationship Id="rId1" Type="http://schemas.openxmlformats.org/officeDocument/2006/relationships/tags" Target="../tags/tag8.xml"/></Relationships>
</file>

<file path=ppt/slides/_rels/slide19.xml.rels><?xml version="1.0" encoding="UTF-8" standalone="yes"?>
<Relationships xmlns="http://schemas.openxmlformats.org/package/2006/relationships"><Relationship Id="rId3" Type="http://schemas.openxmlformats.org/officeDocument/2006/relationships/notesSlide" Target="../notesSlides/notesSlide11.xml"/><Relationship Id="rId2" Type="http://schemas.openxmlformats.org/officeDocument/2006/relationships/slideLayout" Target="../slideLayouts/slideLayout2.xml"/><Relationship Id="rId1" Type="http://schemas.openxmlformats.org/officeDocument/2006/relationships/tags" Target="../tags/tag9.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0.xml"/></Relationships>
</file>

<file path=ppt/slides/_rels/slide21.xml.rels><?xml version="1.0" encoding="UTF-8" standalone="yes"?>
<Relationships xmlns="http://schemas.openxmlformats.org/package/2006/relationships"><Relationship Id="rId3" Type="http://schemas.openxmlformats.org/officeDocument/2006/relationships/notesSlide" Target="../notesSlides/notesSlide12.xml"/><Relationship Id="rId2" Type="http://schemas.openxmlformats.org/officeDocument/2006/relationships/slideLayout" Target="../slideLayouts/slideLayout2.xml"/><Relationship Id="rId1" Type="http://schemas.openxmlformats.org/officeDocument/2006/relationships/tags" Target="../tags/tag11.xml"/></Relationships>
</file>

<file path=ppt/slides/_rels/slide2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2.xml"/></Relationships>
</file>

<file path=ppt/slides/_rels/slide2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4.xml"/></Relationships>
</file>

<file path=ppt/slides/_rels/slide28.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5.xml"/></Relationships>
</file>

<file path=ppt/slides/_rels/slide29.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6.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notesSlide" Target="../notesSlides/notesSlide13.xml"/><Relationship Id="rId2" Type="http://schemas.openxmlformats.org/officeDocument/2006/relationships/slideLayout" Target="../slideLayouts/slideLayout2.xml"/><Relationship Id="rId1" Type="http://schemas.openxmlformats.org/officeDocument/2006/relationships/tags" Target="../tags/tag17.xml"/></Relationships>
</file>

<file path=ppt/slides/_rels/slide31.xml.rels><?xml version="1.0" encoding="UTF-8" standalone="yes"?>
<Relationships xmlns="http://schemas.openxmlformats.org/package/2006/relationships"><Relationship Id="rId3" Type="http://schemas.openxmlformats.org/officeDocument/2006/relationships/notesSlide" Target="../notesSlides/notesSlide14.xml"/><Relationship Id="rId2" Type="http://schemas.openxmlformats.org/officeDocument/2006/relationships/slideLayout" Target="../slideLayouts/slideLayout2.xml"/><Relationship Id="rId1" Type="http://schemas.openxmlformats.org/officeDocument/2006/relationships/tags" Target="../tags/tag18.xml"/></Relationships>
</file>

<file path=ppt/slides/_rels/slide3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slideLayout" Target="../slideLayouts/slideLayout2.xml"/><Relationship Id="rId1" Type="http://schemas.openxmlformats.org/officeDocument/2006/relationships/tags" Target="../tags/tag19.xml"/><Relationship Id="rId4" Type="http://schemas.openxmlformats.org/officeDocument/2006/relationships/image" Target="../media/image6.svg"/></Relationships>
</file>

<file path=ppt/slides/_rels/slide3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20.xml"/></Relationships>
</file>

<file path=ppt/slides/_rels/slide3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21.xml"/></Relationships>
</file>

<file path=ppt/slides/_rels/slide3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22.xml"/></Relationships>
</file>

<file path=ppt/slides/_rels/slide3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23.xml"/></Relationships>
</file>

<file path=ppt/slides/_rels/slide37.xml.rels><?xml version="1.0" encoding="UTF-8" standalone="yes"?>
<Relationships xmlns="http://schemas.openxmlformats.org/package/2006/relationships"><Relationship Id="rId3" Type="http://schemas.openxmlformats.org/officeDocument/2006/relationships/notesSlide" Target="../notesSlides/notesSlide15.xml"/><Relationship Id="rId2" Type="http://schemas.openxmlformats.org/officeDocument/2006/relationships/slideLayout" Target="../slideLayouts/slideLayout2.xml"/><Relationship Id="rId1" Type="http://schemas.openxmlformats.org/officeDocument/2006/relationships/tags" Target="../tags/tag24.xml"/></Relationships>
</file>

<file path=ppt/slides/_rels/slide38.xml.rels><?xml version="1.0" encoding="UTF-8" standalone="yes"?>
<Relationships xmlns="http://schemas.openxmlformats.org/package/2006/relationships"><Relationship Id="rId3" Type="http://schemas.openxmlformats.org/officeDocument/2006/relationships/notesSlide" Target="../notesSlides/notesSlide16.xml"/><Relationship Id="rId2" Type="http://schemas.openxmlformats.org/officeDocument/2006/relationships/slideLayout" Target="../slideLayouts/slideLayout2.xml"/><Relationship Id="rId1" Type="http://schemas.openxmlformats.org/officeDocument/2006/relationships/tags" Target="../tags/tag25.xml"/></Relationships>
</file>

<file path=ppt/slides/_rels/slide39.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26.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2.xml"/><Relationship Id="rId1" Type="http://schemas.openxmlformats.org/officeDocument/2006/relationships/tags" Target="../tags/tag1.xml"/></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2.xml"/><Relationship Id="rId1" Type="http://schemas.openxmlformats.org/officeDocument/2006/relationships/tags" Target="../tags/tag2.xml"/></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2.xml"/><Relationship Id="rId1" Type="http://schemas.openxmlformats.org/officeDocument/2006/relationships/tags" Target="../tags/tag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51FB975D-B458-CB4A-8451-7D25A2075732}"/>
              </a:ext>
            </a:extLst>
          </p:cNvPr>
          <p:cNvPicPr>
            <a:picLocks noChangeAspect="1"/>
          </p:cNvPicPr>
          <p:nvPr/>
        </p:nvPicPr>
        <p:blipFill>
          <a:blip r:embed="rId2"/>
          <a:stretch>
            <a:fillRect/>
          </a:stretch>
        </p:blipFill>
        <p:spPr>
          <a:xfrm>
            <a:off x="0" y="0"/>
            <a:ext cx="12192000" cy="6858000"/>
          </a:xfrm>
          <a:prstGeom prst="rect">
            <a:avLst/>
          </a:prstGeom>
        </p:spPr>
      </p:pic>
      <p:sp>
        <p:nvSpPr>
          <p:cNvPr id="6" name="TextBox 5">
            <a:extLst>
              <a:ext uri="{FF2B5EF4-FFF2-40B4-BE49-F238E27FC236}">
                <a16:creationId xmlns:a16="http://schemas.microsoft.com/office/drawing/2014/main" id="{82B9ECF1-DD62-FA4C-AC31-E61B4B15FF2E}"/>
              </a:ext>
            </a:extLst>
          </p:cNvPr>
          <p:cNvSpPr txBox="1"/>
          <p:nvPr/>
        </p:nvSpPr>
        <p:spPr>
          <a:xfrm>
            <a:off x="394446" y="2459504"/>
            <a:ext cx="7297271" cy="1015663"/>
          </a:xfrm>
          <a:prstGeom prst="rect">
            <a:avLst/>
          </a:prstGeom>
          <a:noFill/>
        </p:spPr>
        <p:txBody>
          <a:bodyPr wrap="square" rtlCol="0">
            <a:spAutoFit/>
          </a:bodyPr>
          <a:lstStyle/>
          <a:p>
            <a:r>
              <a:rPr lang="en-GB" sz="6000" b="1" spc="-150" dirty="0">
                <a:solidFill>
                  <a:schemeClr val="bg1"/>
                </a:solidFill>
                <a:latin typeface="Helvetica" pitchFamily="2" charset="0"/>
              </a:rPr>
              <a:t>Witness Statements</a:t>
            </a:r>
            <a:endParaRPr lang="en-US" spc="-150" dirty="0"/>
          </a:p>
        </p:txBody>
      </p:sp>
    </p:spTree>
    <p:extLst>
      <p:ext uri="{BB962C8B-B14F-4D97-AF65-F5344CB8AC3E}">
        <p14:creationId xmlns:p14="http://schemas.microsoft.com/office/powerpoint/2010/main" val="45656757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BE8CF2-73CF-4731-8577-50A365AAB214}"/>
              </a:ext>
            </a:extLst>
          </p:cNvPr>
          <p:cNvSpPr>
            <a:spLocks noGrp="1"/>
          </p:cNvSpPr>
          <p:nvPr>
            <p:ph type="title"/>
          </p:nvPr>
        </p:nvSpPr>
        <p:spPr/>
        <p:txBody>
          <a:bodyPr/>
          <a:lstStyle/>
          <a:p>
            <a:r>
              <a:rPr lang="en-GB" dirty="0"/>
              <a:t>Common Mistakes</a:t>
            </a:r>
          </a:p>
        </p:txBody>
      </p:sp>
      <p:sp>
        <p:nvSpPr>
          <p:cNvPr id="3" name="Rectangle 2">
            <a:extLst>
              <a:ext uri="{FF2B5EF4-FFF2-40B4-BE49-F238E27FC236}">
                <a16:creationId xmlns:a16="http://schemas.microsoft.com/office/drawing/2014/main" id="{E193EEB4-D2BE-4D70-8666-3098509D3E49}"/>
              </a:ext>
            </a:extLst>
          </p:cNvPr>
          <p:cNvSpPr/>
          <p:nvPr/>
        </p:nvSpPr>
        <p:spPr>
          <a:xfrm>
            <a:off x="838200" y="1061083"/>
            <a:ext cx="8598652" cy="4832092"/>
          </a:xfrm>
          <a:prstGeom prst="rect">
            <a:avLst/>
          </a:prstGeom>
        </p:spPr>
        <p:txBody>
          <a:bodyPr wrap="square">
            <a:spAutoFit/>
          </a:bodyPr>
          <a:lstStyle/>
          <a:p>
            <a:pPr>
              <a:defRPr/>
            </a:pPr>
            <a:r>
              <a:rPr lang="en-GB" altLang="en-US" sz="2400" b="1" dirty="0">
                <a:solidFill>
                  <a:schemeClr val="tx2"/>
                </a:solidFill>
                <a:latin typeface="Arial" charset="0"/>
                <a:cs typeface="Arial" charset="0"/>
              </a:rPr>
              <a:t>Emotive language</a:t>
            </a:r>
          </a:p>
          <a:p>
            <a:pPr>
              <a:defRPr/>
            </a:pPr>
            <a:endParaRPr lang="en-GB" altLang="en-US" sz="2400" b="1" dirty="0">
              <a:solidFill>
                <a:schemeClr val="tx2"/>
              </a:solidFill>
              <a:latin typeface="Arial" charset="0"/>
              <a:cs typeface="Arial" charset="0"/>
            </a:endParaRPr>
          </a:p>
          <a:p>
            <a:pPr>
              <a:buFont typeface="Arial" charset="0"/>
              <a:buChar char="•"/>
              <a:defRPr/>
            </a:pPr>
            <a:r>
              <a:rPr lang="en-GB" altLang="en-US" sz="2000" dirty="0">
                <a:latin typeface="Arial" charset="0"/>
                <a:cs typeface="Arial" charset="0"/>
              </a:rPr>
              <a:t>Despite</a:t>
            </a:r>
          </a:p>
          <a:p>
            <a:pPr>
              <a:buFont typeface="Arial" charset="0"/>
              <a:buChar char="•"/>
              <a:defRPr/>
            </a:pPr>
            <a:endParaRPr lang="en-GB" altLang="en-US" sz="2000" dirty="0">
              <a:latin typeface="Arial" charset="0"/>
              <a:cs typeface="Arial" charset="0"/>
            </a:endParaRPr>
          </a:p>
          <a:p>
            <a:pPr>
              <a:buFont typeface="Arial" charset="0"/>
              <a:buChar char="•"/>
              <a:defRPr/>
            </a:pPr>
            <a:r>
              <a:rPr lang="en-GB" altLang="en-US" sz="2000" dirty="0">
                <a:latin typeface="Arial" charset="0"/>
                <a:cs typeface="Arial" charset="0"/>
              </a:rPr>
              <a:t>Blacking</a:t>
            </a:r>
          </a:p>
          <a:p>
            <a:pPr>
              <a:buFont typeface="Arial" charset="0"/>
              <a:buChar char="•"/>
              <a:defRPr/>
            </a:pPr>
            <a:endParaRPr lang="en-GB" altLang="en-US" sz="2000" dirty="0">
              <a:latin typeface="Arial" charset="0"/>
              <a:cs typeface="Arial" charset="0"/>
            </a:endParaRPr>
          </a:p>
          <a:p>
            <a:pPr>
              <a:buFont typeface="Arial" charset="0"/>
              <a:buChar char="•"/>
              <a:defRPr/>
            </a:pPr>
            <a:r>
              <a:rPr lang="en-GB" altLang="en-US" sz="2000" dirty="0">
                <a:latin typeface="Arial" charset="0"/>
                <a:cs typeface="Arial" charset="0"/>
              </a:rPr>
              <a:t>Apparently</a:t>
            </a:r>
          </a:p>
          <a:p>
            <a:pPr>
              <a:buFont typeface="Arial" charset="0"/>
              <a:buChar char="•"/>
              <a:defRPr/>
            </a:pPr>
            <a:endParaRPr lang="en-GB" altLang="en-US" sz="2000" dirty="0">
              <a:latin typeface="Arial" charset="0"/>
              <a:cs typeface="Arial" charset="0"/>
            </a:endParaRPr>
          </a:p>
          <a:p>
            <a:pPr>
              <a:buFont typeface="Arial" charset="0"/>
              <a:buChar char="•"/>
              <a:defRPr/>
            </a:pPr>
            <a:r>
              <a:rPr lang="en-GB" altLang="en-US" sz="2000" dirty="0">
                <a:latin typeface="Arial" charset="0"/>
                <a:cs typeface="Arial" charset="0"/>
              </a:rPr>
              <a:t>Claimed</a:t>
            </a:r>
          </a:p>
          <a:p>
            <a:pPr>
              <a:buFont typeface="Arial" charset="0"/>
              <a:buChar char="•"/>
              <a:defRPr/>
            </a:pPr>
            <a:endParaRPr lang="en-GB" altLang="en-US" sz="2000" dirty="0">
              <a:latin typeface="Arial" charset="0"/>
              <a:cs typeface="Arial" charset="0"/>
            </a:endParaRPr>
          </a:p>
          <a:p>
            <a:pPr>
              <a:buFont typeface="Arial" charset="0"/>
              <a:buChar char="•"/>
              <a:defRPr/>
            </a:pPr>
            <a:r>
              <a:rPr lang="en-GB" altLang="en-US" sz="2000" dirty="0">
                <a:latin typeface="Arial" charset="0"/>
                <a:cs typeface="Arial" charset="0"/>
              </a:rPr>
              <a:t>Likely</a:t>
            </a:r>
          </a:p>
          <a:p>
            <a:pPr>
              <a:buFont typeface="Arial" charset="0"/>
              <a:buChar char="•"/>
              <a:defRPr/>
            </a:pPr>
            <a:endParaRPr lang="en-GB" altLang="en-US" sz="2000" dirty="0">
              <a:latin typeface="Arial" charset="0"/>
              <a:cs typeface="Arial" charset="0"/>
            </a:endParaRPr>
          </a:p>
          <a:p>
            <a:pPr>
              <a:buFont typeface="Arial" charset="0"/>
              <a:buChar char="•"/>
              <a:defRPr/>
            </a:pPr>
            <a:r>
              <a:rPr lang="en-GB" altLang="en-US" sz="2000" dirty="0">
                <a:latin typeface="Arial" charset="0"/>
                <a:cs typeface="Arial" charset="0"/>
              </a:rPr>
              <a:t>Appears</a:t>
            </a:r>
          </a:p>
          <a:p>
            <a:pPr>
              <a:buFont typeface="Arial" charset="0"/>
              <a:buChar char="•"/>
              <a:defRPr/>
            </a:pPr>
            <a:endParaRPr lang="en-GB" altLang="en-US" sz="2000" dirty="0">
              <a:latin typeface="Arial" charset="0"/>
              <a:cs typeface="Arial" charset="0"/>
            </a:endParaRPr>
          </a:p>
          <a:p>
            <a:pPr>
              <a:buFont typeface="Arial" charset="0"/>
              <a:buChar char="•"/>
              <a:defRPr/>
            </a:pPr>
            <a:r>
              <a:rPr lang="en-GB" altLang="en-US" sz="2000" dirty="0">
                <a:latin typeface="Arial" charset="0"/>
                <a:cs typeface="Arial" charset="0"/>
              </a:rPr>
              <a:t>Assume </a:t>
            </a:r>
          </a:p>
        </p:txBody>
      </p:sp>
    </p:spTree>
    <p:extLst>
      <p:ext uri="{BB962C8B-B14F-4D97-AF65-F5344CB8AC3E}">
        <p14:creationId xmlns:p14="http://schemas.microsoft.com/office/powerpoint/2010/main" val="188779340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BE8CF2-73CF-4731-8577-50A365AAB214}"/>
              </a:ext>
            </a:extLst>
          </p:cNvPr>
          <p:cNvSpPr>
            <a:spLocks noGrp="1"/>
          </p:cNvSpPr>
          <p:nvPr>
            <p:ph type="title"/>
          </p:nvPr>
        </p:nvSpPr>
        <p:spPr/>
        <p:txBody>
          <a:bodyPr/>
          <a:lstStyle/>
          <a:p>
            <a:r>
              <a:rPr lang="en-GB" dirty="0"/>
              <a:t>Common Mistakes</a:t>
            </a:r>
          </a:p>
        </p:txBody>
      </p:sp>
      <p:sp>
        <p:nvSpPr>
          <p:cNvPr id="3" name="Rectangle 2">
            <a:extLst>
              <a:ext uri="{FF2B5EF4-FFF2-40B4-BE49-F238E27FC236}">
                <a16:creationId xmlns:a16="http://schemas.microsoft.com/office/drawing/2014/main" id="{E193EEB4-D2BE-4D70-8666-3098509D3E49}"/>
              </a:ext>
            </a:extLst>
          </p:cNvPr>
          <p:cNvSpPr/>
          <p:nvPr/>
        </p:nvSpPr>
        <p:spPr>
          <a:xfrm>
            <a:off x="838200" y="1061083"/>
            <a:ext cx="8598652" cy="4832092"/>
          </a:xfrm>
          <a:prstGeom prst="rect">
            <a:avLst/>
          </a:prstGeom>
        </p:spPr>
        <p:txBody>
          <a:bodyPr wrap="square">
            <a:spAutoFit/>
          </a:bodyPr>
          <a:lstStyle/>
          <a:p>
            <a:r>
              <a:rPr lang="en-GB" altLang="en-US" sz="2400" b="1" dirty="0">
                <a:solidFill>
                  <a:schemeClr val="tx2"/>
                </a:solidFill>
              </a:rPr>
              <a:t>Logistics or admin in the statement</a:t>
            </a:r>
          </a:p>
          <a:p>
            <a:endParaRPr lang="en-GB" altLang="en-US" sz="2400" b="1" dirty="0">
              <a:solidFill>
                <a:schemeClr val="tx2"/>
              </a:solidFill>
            </a:endParaRPr>
          </a:p>
          <a:p>
            <a:r>
              <a:rPr lang="en-GB" altLang="en-US" sz="2400" dirty="0"/>
              <a:t>“I sent an email to Marine Officers to check their availability for the inspection”</a:t>
            </a:r>
          </a:p>
          <a:p>
            <a:endParaRPr lang="en-GB" altLang="en-US" sz="2400" dirty="0"/>
          </a:p>
          <a:p>
            <a:r>
              <a:rPr lang="en-GB" altLang="en-US" sz="2400" dirty="0"/>
              <a:t>“ I wrote a letter inviting Mr Collins to attend an interview on the 25 January 2016. They responded on the 17 January 2016 stating they could not attend. I phoned Mr Collins and asked what date he could attend. He agreed to attend interview on the 27 January 2016. On the 27 January 2016 Mr Collins arrived at the office at 10:25.”</a:t>
            </a:r>
          </a:p>
          <a:p>
            <a:endParaRPr lang="en-GB" altLang="en-US" sz="2400" dirty="0"/>
          </a:p>
          <a:p>
            <a:r>
              <a:rPr lang="en-GB" altLang="en-US" sz="2400" b="1" dirty="0"/>
              <a:t>The above is unnecessary. </a:t>
            </a:r>
          </a:p>
          <a:p>
            <a:pPr>
              <a:buFont typeface="Arial" charset="0"/>
              <a:buChar char="•"/>
              <a:defRPr/>
            </a:pPr>
            <a:endParaRPr lang="en-GB" altLang="en-US" sz="2000" dirty="0">
              <a:latin typeface="Arial" charset="0"/>
              <a:cs typeface="Arial" charset="0"/>
            </a:endParaRPr>
          </a:p>
        </p:txBody>
      </p:sp>
    </p:spTree>
    <p:extLst>
      <p:ext uri="{BB962C8B-B14F-4D97-AF65-F5344CB8AC3E}">
        <p14:creationId xmlns:p14="http://schemas.microsoft.com/office/powerpoint/2010/main" val="35858104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BE8CF2-73CF-4731-8577-50A365AAB214}"/>
              </a:ext>
            </a:extLst>
          </p:cNvPr>
          <p:cNvSpPr>
            <a:spLocks noGrp="1"/>
          </p:cNvSpPr>
          <p:nvPr>
            <p:ph type="title"/>
          </p:nvPr>
        </p:nvSpPr>
        <p:spPr/>
        <p:txBody>
          <a:bodyPr/>
          <a:lstStyle/>
          <a:p>
            <a:r>
              <a:rPr lang="en-GB" dirty="0"/>
              <a:t>Common Mistakes</a:t>
            </a:r>
          </a:p>
        </p:txBody>
      </p:sp>
      <p:sp>
        <p:nvSpPr>
          <p:cNvPr id="3" name="Rectangle 2">
            <a:extLst>
              <a:ext uri="{FF2B5EF4-FFF2-40B4-BE49-F238E27FC236}">
                <a16:creationId xmlns:a16="http://schemas.microsoft.com/office/drawing/2014/main" id="{E193EEB4-D2BE-4D70-8666-3098509D3E49}"/>
              </a:ext>
            </a:extLst>
          </p:cNvPr>
          <p:cNvSpPr/>
          <p:nvPr/>
        </p:nvSpPr>
        <p:spPr>
          <a:xfrm>
            <a:off x="838200" y="1061083"/>
            <a:ext cx="8598652" cy="5201424"/>
          </a:xfrm>
          <a:prstGeom prst="rect">
            <a:avLst/>
          </a:prstGeom>
        </p:spPr>
        <p:txBody>
          <a:bodyPr wrap="square">
            <a:spAutoFit/>
          </a:bodyPr>
          <a:lstStyle/>
          <a:p>
            <a:pPr>
              <a:defRPr/>
            </a:pPr>
            <a:r>
              <a:rPr lang="en-GB" altLang="en-US" sz="2400" b="1" dirty="0">
                <a:solidFill>
                  <a:schemeClr val="tx2"/>
                </a:solidFill>
                <a:latin typeface="Arial" charset="0"/>
                <a:cs typeface="Arial" charset="0"/>
              </a:rPr>
              <a:t>Acronyms</a:t>
            </a:r>
          </a:p>
          <a:p>
            <a:pPr>
              <a:defRPr/>
            </a:pPr>
            <a:endParaRPr lang="en-GB" altLang="en-US" sz="2400" b="1" dirty="0">
              <a:solidFill>
                <a:schemeClr val="tx2"/>
              </a:solidFill>
              <a:latin typeface="Arial" charset="0"/>
              <a:cs typeface="Arial" charset="0"/>
            </a:endParaRPr>
          </a:p>
          <a:p>
            <a:pPr>
              <a:buFont typeface="Arial" charset="0"/>
              <a:buChar char="•"/>
              <a:defRPr/>
            </a:pPr>
            <a:r>
              <a:rPr lang="en-GB" altLang="en-US" sz="2400" dirty="0">
                <a:latin typeface="Arial" charset="0"/>
                <a:cs typeface="Arial" charset="0"/>
              </a:rPr>
              <a:t>Do not refer to acronyms without explaining them:</a:t>
            </a:r>
          </a:p>
          <a:p>
            <a:pPr>
              <a:buFont typeface="Arial" charset="0"/>
              <a:buChar char="•"/>
              <a:defRPr/>
            </a:pPr>
            <a:endParaRPr lang="en-GB" altLang="en-US" sz="2400" dirty="0">
              <a:latin typeface="Arial" charset="0"/>
              <a:cs typeface="Arial" charset="0"/>
            </a:endParaRPr>
          </a:p>
          <a:p>
            <a:pPr lvl="1" indent="-342900">
              <a:buFont typeface="Arial" charset="0"/>
              <a:buChar char="–"/>
              <a:defRPr/>
            </a:pPr>
            <a:r>
              <a:rPr lang="en-GB" altLang="en-US" sz="2400" dirty="0">
                <a:latin typeface="Arial" charset="0"/>
                <a:cs typeface="Arial" charset="0"/>
              </a:rPr>
              <a:t>includes RBS, MCSS, MCMS, MMO, MO, MEO.</a:t>
            </a:r>
          </a:p>
          <a:p>
            <a:pPr>
              <a:buFont typeface="Arial" charset="0"/>
              <a:buChar char="•"/>
              <a:defRPr/>
            </a:pPr>
            <a:endParaRPr lang="en-GB" altLang="en-US" sz="2400" dirty="0">
              <a:latin typeface="Arial" charset="0"/>
              <a:cs typeface="Arial" charset="0"/>
            </a:endParaRPr>
          </a:p>
          <a:p>
            <a:pPr>
              <a:buFont typeface="Arial" charset="0"/>
              <a:buChar char="•"/>
              <a:defRPr/>
            </a:pPr>
            <a:r>
              <a:rPr lang="en-GB" altLang="en-US" sz="2400" dirty="0">
                <a:latin typeface="Arial" charset="0"/>
                <a:cs typeface="Arial" charset="0"/>
              </a:rPr>
              <a:t>Do not put officers’ names as acronyms.</a:t>
            </a:r>
          </a:p>
          <a:p>
            <a:pPr>
              <a:buFont typeface="Arial" charset="0"/>
              <a:buChar char="•"/>
              <a:defRPr/>
            </a:pPr>
            <a:endParaRPr lang="en-GB" altLang="en-US" sz="2400" dirty="0">
              <a:latin typeface="Arial" charset="0"/>
              <a:cs typeface="Arial" charset="0"/>
            </a:endParaRPr>
          </a:p>
          <a:p>
            <a:pPr>
              <a:defRPr/>
            </a:pPr>
            <a:r>
              <a:rPr lang="en-GB" altLang="en-US" sz="2400" dirty="0">
                <a:latin typeface="Arial" charset="0"/>
                <a:cs typeface="Arial" charset="0"/>
              </a:rPr>
              <a:t>“I saw MO Daniel Tilly (DT) measure the net. I wrote down the results as DT read them out to me”</a:t>
            </a:r>
          </a:p>
          <a:p>
            <a:pPr>
              <a:defRPr/>
            </a:pPr>
            <a:endParaRPr lang="en-GB" altLang="en-US" sz="2400" dirty="0">
              <a:latin typeface="Arial" charset="0"/>
              <a:cs typeface="Arial" charset="0"/>
            </a:endParaRPr>
          </a:p>
          <a:p>
            <a:pPr>
              <a:defRPr/>
            </a:pPr>
            <a:r>
              <a:rPr lang="en-GB" altLang="en-US" sz="2400" dirty="0">
                <a:latin typeface="Arial" charset="0"/>
                <a:cs typeface="Arial" charset="0"/>
              </a:rPr>
              <a:t>I saw Marine Officer (MO) Daniel Tilly measure the net. I wrote down the results as MO TILLY read them out to me”</a:t>
            </a:r>
          </a:p>
          <a:p>
            <a:pPr>
              <a:buFont typeface="Arial" charset="0"/>
              <a:buChar char="•"/>
              <a:defRPr/>
            </a:pPr>
            <a:endParaRPr lang="en-GB" altLang="en-US" sz="2000" dirty="0">
              <a:latin typeface="Arial" charset="0"/>
              <a:cs typeface="Arial" charset="0"/>
            </a:endParaRPr>
          </a:p>
        </p:txBody>
      </p:sp>
    </p:spTree>
    <p:extLst>
      <p:ext uri="{BB962C8B-B14F-4D97-AF65-F5344CB8AC3E}">
        <p14:creationId xmlns:p14="http://schemas.microsoft.com/office/powerpoint/2010/main" val="98441614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BE8CF2-73CF-4731-8577-50A365AAB214}"/>
              </a:ext>
            </a:extLst>
          </p:cNvPr>
          <p:cNvSpPr>
            <a:spLocks noGrp="1"/>
          </p:cNvSpPr>
          <p:nvPr>
            <p:ph type="title"/>
          </p:nvPr>
        </p:nvSpPr>
        <p:spPr/>
        <p:txBody>
          <a:bodyPr/>
          <a:lstStyle/>
          <a:p>
            <a:r>
              <a:rPr lang="en-GB" dirty="0"/>
              <a:t>Common Mistakes</a:t>
            </a:r>
          </a:p>
        </p:txBody>
      </p:sp>
      <p:sp>
        <p:nvSpPr>
          <p:cNvPr id="3" name="Rectangle 2">
            <a:extLst>
              <a:ext uri="{FF2B5EF4-FFF2-40B4-BE49-F238E27FC236}">
                <a16:creationId xmlns:a16="http://schemas.microsoft.com/office/drawing/2014/main" id="{E193EEB4-D2BE-4D70-8666-3098509D3E49}"/>
              </a:ext>
            </a:extLst>
          </p:cNvPr>
          <p:cNvSpPr/>
          <p:nvPr/>
        </p:nvSpPr>
        <p:spPr>
          <a:xfrm>
            <a:off x="838200" y="1061083"/>
            <a:ext cx="8598652" cy="2985433"/>
          </a:xfrm>
          <a:prstGeom prst="rect">
            <a:avLst/>
          </a:prstGeom>
        </p:spPr>
        <p:txBody>
          <a:bodyPr wrap="square">
            <a:spAutoFit/>
          </a:bodyPr>
          <a:lstStyle/>
          <a:p>
            <a:r>
              <a:rPr lang="en-GB" altLang="en-US" sz="2400" b="1" dirty="0">
                <a:solidFill>
                  <a:schemeClr val="tx2"/>
                </a:solidFill>
              </a:rPr>
              <a:t>FAO codes</a:t>
            </a:r>
          </a:p>
          <a:p>
            <a:endParaRPr lang="en-GB" altLang="en-US" sz="2400" b="1" dirty="0">
              <a:solidFill>
                <a:schemeClr val="tx2"/>
              </a:solidFill>
            </a:endParaRPr>
          </a:p>
          <a:p>
            <a:r>
              <a:rPr lang="en-GB" altLang="en-US" sz="2400" dirty="0"/>
              <a:t>“I recorded that there was 800 kg LEZ on the logbook.”</a:t>
            </a:r>
          </a:p>
          <a:p>
            <a:endParaRPr lang="en-GB" altLang="en-US" sz="2400" dirty="0"/>
          </a:p>
          <a:p>
            <a:r>
              <a:rPr lang="en-GB" altLang="en-US" sz="2400" dirty="0"/>
              <a:t>Should be:</a:t>
            </a:r>
          </a:p>
          <a:p>
            <a:endParaRPr lang="en-GB" altLang="en-US" sz="2400" dirty="0"/>
          </a:p>
          <a:p>
            <a:r>
              <a:rPr lang="en-GB" altLang="en-US" sz="2400" dirty="0"/>
              <a:t>“I recorded that there was 800 kg of megrim on the logbook.”</a:t>
            </a:r>
          </a:p>
          <a:p>
            <a:pPr>
              <a:buFont typeface="Arial" charset="0"/>
              <a:buChar char="•"/>
              <a:defRPr/>
            </a:pPr>
            <a:endParaRPr lang="en-GB" altLang="en-US" sz="2000" dirty="0">
              <a:latin typeface="Arial" charset="0"/>
              <a:cs typeface="Arial" charset="0"/>
            </a:endParaRPr>
          </a:p>
        </p:txBody>
      </p:sp>
    </p:spTree>
    <p:extLst>
      <p:ext uri="{BB962C8B-B14F-4D97-AF65-F5344CB8AC3E}">
        <p14:creationId xmlns:p14="http://schemas.microsoft.com/office/powerpoint/2010/main" val="28437375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p:txBody>
          <a:bodyPr>
            <a:normAutofit/>
          </a:bodyPr>
          <a:lstStyle/>
          <a:p>
            <a:r>
              <a:rPr lang="en-GB" altLang="en-US" b="1" dirty="0"/>
              <a:t>Common Mistakes</a:t>
            </a:r>
            <a:r>
              <a:rPr lang="en-GB" altLang="en-US" dirty="0"/>
              <a:t>	</a:t>
            </a:r>
          </a:p>
        </p:txBody>
      </p:sp>
      <p:sp>
        <p:nvSpPr>
          <p:cNvPr id="14339" name="Text Placeholder 2"/>
          <p:cNvSpPr>
            <a:spLocks noGrp="1"/>
          </p:cNvSpPr>
          <p:nvPr>
            <p:ph type="body" sz="quarter" idx="4294967295"/>
          </p:nvPr>
        </p:nvSpPr>
        <p:spPr>
          <a:xfrm>
            <a:off x="838200" y="981075"/>
            <a:ext cx="10655300" cy="5400675"/>
          </a:xfrm>
        </p:spPr>
        <p:txBody>
          <a:bodyPr>
            <a:normAutofit fontScale="92500" lnSpcReduction="20000"/>
          </a:bodyPr>
          <a:lstStyle/>
          <a:p>
            <a:pPr marL="0" indent="0">
              <a:buNone/>
            </a:pPr>
            <a:r>
              <a:rPr lang="en-GB" altLang="en-US" b="1" dirty="0">
                <a:solidFill>
                  <a:schemeClr val="tx2"/>
                </a:solidFill>
              </a:rPr>
              <a:t>Time</a:t>
            </a:r>
          </a:p>
          <a:p>
            <a:pPr marL="0" indent="0">
              <a:buNone/>
            </a:pPr>
            <a:r>
              <a:rPr lang="en-GB" altLang="en-US" dirty="0"/>
              <a:t>Seeing sentences like this:</a:t>
            </a:r>
          </a:p>
          <a:p>
            <a:pPr marL="0" indent="0">
              <a:buNone/>
            </a:pPr>
            <a:endParaRPr lang="en-GB" altLang="en-US" dirty="0"/>
          </a:p>
          <a:p>
            <a:pPr marL="0" indent="0">
              <a:buNone/>
            </a:pPr>
            <a:r>
              <a:rPr lang="en-GB" altLang="en-US" dirty="0"/>
              <a:t>“At about 15:23 I boarded the vessel”</a:t>
            </a:r>
          </a:p>
          <a:p>
            <a:pPr marL="0" indent="0">
              <a:buNone/>
            </a:pPr>
            <a:endParaRPr lang="en-GB" altLang="en-US" dirty="0"/>
          </a:p>
          <a:p>
            <a:pPr marL="0" indent="0">
              <a:buNone/>
            </a:pPr>
            <a:r>
              <a:rPr lang="en-GB" altLang="en-US" dirty="0"/>
              <a:t>If you wrote the time in your note book use that time. </a:t>
            </a:r>
          </a:p>
          <a:p>
            <a:pPr marL="0" indent="0">
              <a:buNone/>
            </a:pPr>
            <a:endParaRPr lang="en-GB" altLang="en-US" dirty="0"/>
          </a:p>
          <a:p>
            <a:pPr marL="0" indent="0">
              <a:buNone/>
            </a:pPr>
            <a:r>
              <a:rPr lang="en-GB" altLang="en-US" dirty="0"/>
              <a:t>“At 15:23 I boarded the vessel”</a:t>
            </a:r>
          </a:p>
          <a:p>
            <a:pPr marL="0" indent="0">
              <a:buNone/>
            </a:pPr>
            <a:endParaRPr lang="en-GB" altLang="en-US" dirty="0"/>
          </a:p>
          <a:p>
            <a:pPr marL="0" indent="0">
              <a:buNone/>
            </a:pPr>
            <a:r>
              <a:rPr lang="en-GB" altLang="en-US" dirty="0"/>
              <a:t>If the notes were made after the initial inspection and you estimated the time in your notebook then use estimates.</a:t>
            </a:r>
          </a:p>
          <a:p>
            <a:pPr marL="0" indent="0">
              <a:buNone/>
            </a:pPr>
            <a:endParaRPr lang="en-GB" altLang="en-US" dirty="0"/>
          </a:p>
          <a:p>
            <a:pPr marL="0" indent="0">
              <a:buNone/>
            </a:pPr>
            <a:r>
              <a:rPr lang="en-GB" altLang="en-US" dirty="0"/>
              <a:t>“ I entered the wheelhouse at about 15:35”</a:t>
            </a:r>
          </a:p>
        </p:txBody>
      </p:sp>
    </p:spTree>
    <p:custDataLst>
      <p:tags r:id="rId1"/>
    </p:custData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p:txBody>
          <a:bodyPr>
            <a:normAutofit/>
          </a:bodyPr>
          <a:lstStyle/>
          <a:p>
            <a:r>
              <a:rPr lang="en-GB" altLang="en-US" b="1" dirty="0"/>
              <a:t>Common Mistakes</a:t>
            </a:r>
            <a:r>
              <a:rPr lang="en-GB" altLang="en-US" dirty="0"/>
              <a:t>	</a:t>
            </a:r>
          </a:p>
        </p:txBody>
      </p:sp>
      <p:sp>
        <p:nvSpPr>
          <p:cNvPr id="14339" name="Text Placeholder 2"/>
          <p:cNvSpPr>
            <a:spLocks noGrp="1"/>
          </p:cNvSpPr>
          <p:nvPr>
            <p:ph type="body" sz="quarter" idx="4294967295"/>
          </p:nvPr>
        </p:nvSpPr>
        <p:spPr>
          <a:xfrm>
            <a:off x="768350" y="989877"/>
            <a:ext cx="10655300" cy="5400675"/>
          </a:xfrm>
        </p:spPr>
        <p:txBody>
          <a:bodyPr>
            <a:normAutofit/>
          </a:bodyPr>
          <a:lstStyle/>
          <a:p>
            <a:pPr marL="0" indent="0">
              <a:buFont typeface="Arial" charset="0"/>
              <a:buNone/>
              <a:defRPr/>
            </a:pPr>
            <a:r>
              <a:rPr lang="en-GB" altLang="en-US" b="1" dirty="0">
                <a:solidFill>
                  <a:schemeClr val="tx2"/>
                </a:solidFill>
                <a:latin typeface="Arial" charset="0"/>
                <a:cs typeface="Arial" charset="0"/>
              </a:rPr>
              <a:t>Commenting on other peoples exhibits</a:t>
            </a:r>
          </a:p>
          <a:p>
            <a:pPr marL="0" indent="0">
              <a:buFont typeface="Arial" charset="0"/>
              <a:buNone/>
              <a:defRPr/>
            </a:pPr>
            <a:endParaRPr lang="en-GB" altLang="en-US" b="1" dirty="0">
              <a:solidFill>
                <a:schemeClr val="tx2"/>
              </a:solidFill>
              <a:latin typeface="Arial" charset="0"/>
              <a:cs typeface="Arial" charset="0"/>
            </a:endParaRPr>
          </a:p>
          <a:p>
            <a:pPr>
              <a:buFont typeface="Arial" charset="0"/>
              <a:buChar char="•"/>
              <a:defRPr/>
            </a:pPr>
            <a:r>
              <a:rPr lang="en-GB" altLang="en-US" dirty="0">
                <a:latin typeface="Arial" charset="0"/>
                <a:cs typeface="Arial" charset="0"/>
              </a:rPr>
              <a:t>Only done for expert witness statements</a:t>
            </a:r>
          </a:p>
          <a:p>
            <a:pPr>
              <a:buFont typeface="Arial" charset="0"/>
              <a:buChar char="•"/>
              <a:defRPr/>
            </a:pPr>
            <a:endParaRPr lang="en-GB" altLang="en-US" dirty="0">
              <a:latin typeface="Arial" charset="0"/>
              <a:cs typeface="Arial" charset="0"/>
            </a:endParaRPr>
          </a:p>
          <a:p>
            <a:pPr>
              <a:buFont typeface="Arial" charset="0"/>
              <a:buChar char="•"/>
              <a:defRPr/>
            </a:pPr>
            <a:r>
              <a:rPr lang="en-GB" altLang="en-US" dirty="0">
                <a:latin typeface="Arial" charset="0"/>
                <a:cs typeface="Arial" charset="0"/>
              </a:rPr>
              <a:t>Drawing together evidence should be in the MG5</a:t>
            </a:r>
          </a:p>
        </p:txBody>
      </p:sp>
    </p:spTree>
    <p:custDataLst>
      <p:tags r:id="rId1"/>
    </p:custDataLst>
    <p:extLst>
      <p:ext uri="{BB962C8B-B14F-4D97-AF65-F5344CB8AC3E}">
        <p14:creationId xmlns:p14="http://schemas.microsoft.com/office/powerpoint/2010/main" val="146427883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p:txBody>
          <a:bodyPr>
            <a:normAutofit/>
          </a:bodyPr>
          <a:lstStyle/>
          <a:p>
            <a:r>
              <a:rPr lang="en-GB" altLang="en-US" b="1" dirty="0"/>
              <a:t>Common Mistakes</a:t>
            </a:r>
            <a:r>
              <a:rPr lang="en-GB" altLang="en-US" dirty="0"/>
              <a:t>	</a:t>
            </a:r>
          </a:p>
        </p:txBody>
      </p:sp>
      <p:sp>
        <p:nvSpPr>
          <p:cNvPr id="14339" name="Text Placeholder 2"/>
          <p:cNvSpPr>
            <a:spLocks noGrp="1"/>
          </p:cNvSpPr>
          <p:nvPr>
            <p:ph type="body" sz="quarter" idx="4294967295"/>
          </p:nvPr>
        </p:nvSpPr>
        <p:spPr>
          <a:xfrm>
            <a:off x="965120" y="984331"/>
            <a:ext cx="10655300" cy="5400675"/>
          </a:xfrm>
        </p:spPr>
        <p:txBody>
          <a:bodyPr>
            <a:normAutofit/>
          </a:bodyPr>
          <a:lstStyle/>
          <a:p>
            <a:pPr marL="0" indent="0">
              <a:buFont typeface="Arial" charset="0"/>
              <a:buNone/>
              <a:defRPr/>
            </a:pPr>
            <a:r>
              <a:rPr lang="en-GB" altLang="en-US" b="1" dirty="0">
                <a:solidFill>
                  <a:schemeClr val="tx2"/>
                </a:solidFill>
                <a:latin typeface="Arial" charset="0"/>
                <a:cs typeface="Arial" charset="0"/>
              </a:rPr>
              <a:t>Intelligence</a:t>
            </a:r>
          </a:p>
          <a:p>
            <a:pPr marL="0" indent="0">
              <a:buFont typeface="Arial" charset="0"/>
              <a:buNone/>
              <a:defRPr/>
            </a:pPr>
            <a:endParaRPr lang="en-GB" altLang="en-US" b="1" dirty="0">
              <a:solidFill>
                <a:schemeClr val="tx2"/>
              </a:solidFill>
              <a:latin typeface="Arial" charset="0"/>
              <a:cs typeface="Arial" charset="0"/>
            </a:endParaRPr>
          </a:p>
          <a:p>
            <a:pPr>
              <a:buFont typeface="Arial" charset="0"/>
              <a:buChar char="•"/>
              <a:defRPr/>
            </a:pPr>
            <a:r>
              <a:rPr lang="en-GB" altLang="en-US" dirty="0">
                <a:latin typeface="Arial" charset="0"/>
                <a:cs typeface="Arial" charset="0"/>
              </a:rPr>
              <a:t>If you are acting on intelligence you should not refer to this in your statement.</a:t>
            </a:r>
          </a:p>
          <a:p>
            <a:pPr>
              <a:buFont typeface="Arial" charset="0"/>
              <a:buChar char="•"/>
              <a:defRPr/>
            </a:pPr>
            <a:endParaRPr lang="en-GB" altLang="en-US" dirty="0">
              <a:latin typeface="Arial" charset="0"/>
              <a:cs typeface="Arial" charset="0"/>
            </a:endParaRPr>
          </a:p>
          <a:p>
            <a:pPr>
              <a:buFont typeface="Arial" charset="0"/>
              <a:buChar char="•"/>
              <a:defRPr/>
            </a:pPr>
            <a:r>
              <a:rPr lang="en-GB" altLang="en-US" dirty="0">
                <a:latin typeface="Arial" charset="0"/>
                <a:cs typeface="Arial" charset="0"/>
              </a:rPr>
              <a:t>Simply state that you were inspecting the vessel, vehicle or premises. It is your job to carry out inspections.</a:t>
            </a:r>
          </a:p>
          <a:p>
            <a:pPr>
              <a:buFont typeface="Arial" charset="0"/>
              <a:buChar char="•"/>
              <a:defRPr/>
            </a:pPr>
            <a:endParaRPr lang="en-GB" altLang="en-US" dirty="0">
              <a:latin typeface="Arial" charset="0"/>
              <a:cs typeface="Arial" charset="0"/>
            </a:endParaRPr>
          </a:p>
          <a:p>
            <a:pPr>
              <a:buFont typeface="Arial" charset="0"/>
              <a:buChar char="•"/>
              <a:defRPr/>
            </a:pPr>
            <a:r>
              <a:rPr lang="en-GB" altLang="en-US" dirty="0">
                <a:latin typeface="Arial" charset="0"/>
                <a:cs typeface="Arial" charset="0"/>
              </a:rPr>
              <a:t>Neither should you include any intelligence you have received as part of the inspection/investigation</a:t>
            </a:r>
          </a:p>
        </p:txBody>
      </p:sp>
    </p:spTree>
    <p:custDataLst>
      <p:tags r:id="rId1"/>
    </p:custDataLst>
    <p:extLst>
      <p:ext uri="{BB962C8B-B14F-4D97-AF65-F5344CB8AC3E}">
        <p14:creationId xmlns:p14="http://schemas.microsoft.com/office/powerpoint/2010/main" val="160244786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p:cNvSpPr>
            <a:spLocks noGrp="1"/>
          </p:cNvSpPr>
          <p:nvPr>
            <p:ph type="title"/>
          </p:nvPr>
        </p:nvSpPr>
        <p:spPr/>
        <p:txBody>
          <a:bodyPr>
            <a:normAutofit/>
          </a:bodyPr>
          <a:lstStyle/>
          <a:p>
            <a:r>
              <a:rPr lang="en-GB" altLang="en-US" b="1" dirty="0"/>
              <a:t>Common Mistakes</a:t>
            </a:r>
            <a:endParaRPr lang="en-GB" altLang="en-US" dirty="0"/>
          </a:p>
        </p:txBody>
      </p:sp>
      <p:sp>
        <p:nvSpPr>
          <p:cNvPr id="3" name="Text Placeholder 2"/>
          <p:cNvSpPr>
            <a:spLocks noGrp="1"/>
          </p:cNvSpPr>
          <p:nvPr>
            <p:ph type="body" sz="quarter" idx="4294967295"/>
          </p:nvPr>
        </p:nvSpPr>
        <p:spPr>
          <a:xfrm>
            <a:off x="838200" y="944511"/>
            <a:ext cx="10655300" cy="5400675"/>
          </a:xfrm>
        </p:spPr>
        <p:txBody>
          <a:bodyPr>
            <a:normAutofit lnSpcReduction="10000"/>
          </a:bodyPr>
          <a:lstStyle/>
          <a:p>
            <a:pPr marL="0" indent="0">
              <a:buNone/>
              <a:defRPr/>
            </a:pPr>
            <a:r>
              <a:rPr lang="en-GB" sz="2400" b="1" dirty="0">
                <a:solidFill>
                  <a:schemeClr val="tx2"/>
                </a:solidFill>
              </a:rPr>
              <a:t>Interview</a:t>
            </a:r>
          </a:p>
          <a:p>
            <a:pPr>
              <a:buFont typeface="Arial" charset="0"/>
              <a:buChar char="•"/>
              <a:defRPr/>
            </a:pPr>
            <a:r>
              <a:rPr lang="en-GB" sz="2400" dirty="0"/>
              <a:t>Description of how the interview was setup and the steps taken are not required.</a:t>
            </a:r>
          </a:p>
          <a:p>
            <a:pPr>
              <a:buFont typeface="Arial" charset="0"/>
              <a:buChar char="•"/>
              <a:defRPr/>
            </a:pPr>
            <a:endParaRPr lang="en-GB" sz="2400" dirty="0"/>
          </a:p>
          <a:p>
            <a:pPr>
              <a:buFont typeface="Arial" charset="0"/>
              <a:buChar char="•"/>
              <a:defRPr/>
            </a:pPr>
            <a:r>
              <a:rPr lang="en-GB" sz="2400" dirty="0"/>
              <a:t>The transcript/SDN must be produced as an exhibit by whoever writes it. There is a section on the form for the exhibit reference number. </a:t>
            </a:r>
          </a:p>
          <a:p>
            <a:pPr>
              <a:buFont typeface="Arial" charset="0"/>
              <a:buChar char="•"/>
              <a:defRPr/>
            </a:pPr>
            <a:endParaRPr lang="en-GB" sz="2400" dirty="0"/>
          </a:p>
          <a:p>
            <a:pPr>
              <a:buFont typeface="Arial" charset="0"/>
              <a:buChar char="•"/>
              <a:defRPr/>
            </a:pPr>
            <a:r>
              <a:rPr lang="en-GB" sz="2400" dirty="0"/>
              <a:t>Do not produce the CD recording it will go on the MG6c.</a:t>
            </a:r>
          </a:p>
          <a:p>
            <a:pPr>
              <a:buFont typeface="Arial" charset="0"/>
              <a:buChar char="•"/>
              <a:defRPr/>
            </a:pPr>
            <a:endParaRPr lang="en-GB" sz="2400" dirty="0"/>
          </a:p>
          <a:p>
            <a:pPr>
              <a:buFont typeface="Arial" charset="0"/>
              <a:buChar char="•"/>
              <a:defRPr/>
            </a:pPr>
            <a:r>
              <a:rPr lang="en-GB" sz="2400" dirty="0"/>
              <a:t>Do not comment on what was said in your statement unless it leads to further lines of enquiry.</a:t>
            </a:r>
          </a:p>
          <a:p>
            <a:pPr>
              <a:buFont typeface="Arial" charset="0"/>
              <a:buChar char="•"/>
              <a:defRPr/>
            </a:pPr>
            <a:endParaRPr lang="en-GB" sz="2400" dirty="0"/>
          </a:p>
          <a:p>
            <a:pPr>
              <a:buFont typeface="Arial" charset="0"/>
              <a:buChar char="•"/>
              <a:defRPr/>
            </a:pPr>
            <a:r>
              <a:rPr lang="en-GB" sz="2400" dirty="0"/>
              <a:t>State the date of inte</a:t>
            </a:r>
            <a:r>
              <a:rPr lang="en-GB" sz="2200" dirty="0"/>
              <a:t>rview, what your role was, who else was present and time it started and ended. </a:t>
            </a:r>
          </a:p>
          <a:p>
            <a:pPr marL="0" indent="0">
              <a:buNone/>
              <a:defRPr/>
            </a:pPr>
            <a:endParaRPr lang="en-GB" dirty="0"/>
          </a:p>
        </p:txBody>
      </p:sp>
      <p:sp>
        <p:nvSpPr>
          <p:cNvPr id="2" name="TextBox 1">
            <a:extLst>
              <a:ext uri="{FF2B5EF4-FFF2-40B4-BE49-F238E27FC236}">
                <a16:creationId xmlns:a16="http://schemas.microsoft.com/office/drawing/2014/main" id="{9B5E7E9E-5CAB-4654-8AAA-E0751451AFA8}"/>
              </a:ext>
            </a:extLst>
          </p:cNvPr>
          <p:cNvSpPr txBox="1"/>
          <p:nvPr/>
        </p:nvSpPr>
        <p:spPr>
          <a:xfrm>
            <a:off x="10017535" y="47645"/>
            <a:ext cx="1974030" cy="1200329"/>
          </a:xfrm>
          <a:prstGeom prst="rect">
            <a:avLst/>
          </a:prstGeom>
          <a:solidFill>
            <a:schemeClr val="bg1"/>
          </a:solidFill>
          <a:ln w="28575">
            <a:solidFill>
              <a:schemeClr val="tx1"/>
            </a:solidFill>
          </a:ln>
        </p:spPr>
        <p:txBody>
          <a:bodyPr wrap="square" rtlCol="0">
            <a:spAutoFit/>
          </a:bodyPr>
          <a:lstStyle/>
          <a:p>
            <a:r>
              <a:rPr lang="en-GB" b="1" dirty="0">
                <a:solidFill>
                  <a:schemeClr val="tx2"/>
                </a:solidFill>
              </a:rPr>
              <a:t>MG6C</a:t>
            </a:r>
          </a:p>
          <a:p>
            <a:r>
              <a:rPr lang="en-GB" dirty="0"/>
              <a:t>schedule of non-sensitive unused material</a:t>
            </a: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p:cNvSpPr>
            <a:spLocks noGrp="1"/>
          </p:cNvSpPr>
          <p:nvPr>
            <p:ph type="title"/>
          </p:nvPr>
        </p:nvSpPr>
        <p:spPr/>
        <p:txBody>
          <a:bodyPr>
            <a:normAutofit/>
          </a:bodyPr>
          <a:lstStyle/>
          <a:p>
            <a:r>
              <a:rPr lang="en-GB" altLang="en-US" dirty="0"/>
              <a:t>Common Mistakes	</a:t>
            </a:r>
          </a:p>
        </p:txBody>
      </p:sp>
      <p:sp>
        <p:nvSpPr>
          <p:cNvPr id="10243" name="Text Placeholder 2"/>
          <p:cNvSpPr>
            <a:spLocks noGrp="1"/>
          </p:cNvSpPr>
          <p:nvPr>
            <p:ph type="body" sz="quarter" idx="4294967295"/>
          </p:nvPr>
        </p:nvSpPr>
        <p:spPr>
          <a:xfrm>
            <a:off x="768350" y="974008"/>
            <a:ext cx="10655300" cy="5400675"/>
          </a:xfrm>
        </p:spPr>
        <p:txBody>
          <a:bodyPr/>
          <a:lstStyle/>
          <a:p>
            <a:pPr marL="0" indent="0">
              <a:buNone/>
              <a:defRPr/>
            </a:pPr>
            <a:r>
              <a:rPr lang="en-GB" altLang="en-US" b="1" dirty="0">
                <a:solidFill>
                  <a:schemeClr val="tx2"/>
                </a:solidFill>
                <a:latin typeface="Arial" charset="0"/>
                <a:cs typeface="Arial" charset="0"/>
              </a:rPr>
              <a:t>Databases</a:t>
            </a:r>
          </a:p>
          <a:p>
            <a:pPr marL="0" indent="0">
              <a:buNone/>
              <a:defRPr/>
            </a:pPr>
            <a:endParaRPr lang="en-GB" altLang="en-US" dirty="0">
              <a:latin typeface="Arial" charset="0"/>
              <a:cs typeface="Arial" charset="0"/>
            </a:endParaRPr>
          </a:p>
          <a:p>
            <a:pPr>
              <a:defRPr/>
            </a:pPr>
            <a:r>
              <a:rPr lang="en-GB" altLang="en-US" dirty="0">
                <a:latin typeface="Arial" charset="0"/>
                <a:cs typeface="Arial" charset="0"/>
              </a:rPr>
              <a:t>Getting information from the incorrect database. Make sure you use the correct source, for example </a:t>
            </a:r>
            <a:r>
              <a:rPr lang="en-GB" altLang="en-US" dirty="0" err="1">
                <a:latin typeface="Arial" charset="0"/>
                <a:cs typeface="Arial" charset="0"/>
              </a:rPr>
              <a:t>FishHub</a:t>
            </a:r>
            <a:r>
              <a:rPr lang="en-GB" altLang="en-US" dirty="0">
                <a:latin typeface="Arial" charset="0"/>
                <a:cs typeface="Arial" charset="0"/>
              </a:rPr>
              <a:t> for e logs.</a:t>
            </a:r>
          </a:p>
          <a:p>
            <a:pPr>
              <a:defRPr/>
            </a:pPr>
            <a:endParaRPr lang="en-GB" altLang="en-US" dirty="0">
              <a:latin typeface="Arial" charset="0"/>
              <a:cs typeface="Arial" charset="0"/>
            </a:endParaRPr>
          </a:p>
          <a:p>
            <a:pPr>
              <a:defRPr/>
            </a:pPr>
            <a:r>
              <a:rPr lang="en-GB" altLang="en-US" dirty="0">
                <a:latin typeface="Arial" charset="0"/>
                <a:cs typeface="Arial" charset="0"/>
              </a:rPr>
              <a:t>Using the jargon name for the database which is meaningless to a lay person. Simply state from the MMO database or state the name of the database with a brief explanation of what the database contains.</a:t>
            </a:r>
          </a:p>
        </p:txBody>
      </p:sp>
    </p:spTree>
    <p:custDataLst>
      <p:tags r:id="rId1"/>
    </p:custDataLst>
    <p:extLst>
      <p:ext uri="{BB962C8B-B14F-4D97-AF65-F5344CB8AC3E}">
        <p14:creationId xmlns:p14="http://schemas.microsoft.com/office/powerpoint/2010/main" val="681638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24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24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p:cNvSpPr>
            <a:spLocks noGrp="1"/>
          </p:cNvSpPr>
          <p:nvPr>
            <p:ph type="title"/>
          </p:nvPr>
        </p:nvSpPr>
        <p:spPr/>
        <p:txBody>
          <a:bodyPr>
            <a:normAutofit/>
          </a:bodyPr>
          <a:lstStyle/>
          <a:p>
            <a:r>
              <a:rPr lang="en-GB" altLang="en-US" b="1" dirty="0"/>
              <a:t>Style</a:t>
            </a:r>
            <a:endParaRPr lang="en-GB" altLang="en-US" dirty="0"/>
          </a:p>
        </p:txBody>
      </p:sp>
      <p:sp>
        <p:nvSpPr>
          <p:cNvPr id="3" name="Text Placeholder 2"/>
          <p:cNvSpPr>
            <a:spLocks noGrp="1"/>
          </p:cNvSpPr>
          <p:nvPr>
            <p:ph type="body" sz="quarter" idx="4294967295"/>
          </p:nvPr>
        </p:nvSpPr>
        <p:spPr>
          <a:xfrm>
            <a:off x="838200" y="988756"/>
            <a:ext cx="10655300" cy="5400675"/>
          </a:xfrm>
        </p:spPr>
        <p:txBody>
          <a:bodyPr/>
          <a:lstStyle/>
          <a:p>
            <a:pPr marL="0" indent="0">
              <a:buNone/>
              <a:defRPr/>
            </a:pPr>
            <a:r>
              <a:rPr lang="en-GB" b="1" dirty="0">
                <a:solidFill>
                  <a:schemeClr val="tx2"/>
                </a:solidFill>
              </a:rPr>
              <a:t>General</a:t>
            </a:r>
          </a:p>
          <a:p>
            <a:pPr>
              <a:buFont typeface="Arial" charset="0"/>
              <a:buChar char="•"/>
              <a:defRPr/>
            </a:pPr>
            <a:r>
              <a:rPr lang="en-GB" dirty="0"/>
              <a:t>Write in the first person</a:t>
            </a:r>
          </a:p>
          <a:p>
            <a:pPr>
              <a:buFont typeface="Arial" charset="0"/>
              <a:buChar char="•"/>
              <a:defRPr/>
            </a:pPr>
            <a:endParaRPr lang="en-GB" dirty="0"/>
          </a:p>
          <a:p>
            <a:pPr>
              <a:buFont typeface="Arial" charset="0"/>
              <a:buChar char="•"/>
              <a:defRPr/>
            </a:pPr>
            <a:r>
              <a:rPr lang="en-GB" dirty="0"/>
              <a:t>Write in the past tense for what you did</a:t>
            </a:r>
          </a:p>
          <a:p>
            <a:pPr>
              <a:buFont typeface="Arial" charset="0"/>
              <a:buChar char="•"/>
              <a:defRPr/>
            </a:pPr>
            <a:endParaRPr lang="en-GB" dirty="0"/>
          </a:p>
          <a:p>
            <a:pPr>
              <a:buFont typeface="Arial" charset="0"/>
              <a:buChar char="•"/>
              <a:defRPr/>
            </a:pPr>
            <a:r>
              <a:rPr lang="en-GB" dirty="0"/>
              <a:t>Sentences should be short</a:t>
            </a:r>
          </a:p>
          <a:p>
            <a:pPr marL="0" indent="0">
              <a:buNone/>
              <a:defRPr/>
            </a:pPr>
            <a:endParaRPr lang="en-GB" dirty="0"/>
          </a:p>
          <a:p>
            <a:pPr>
              <a:buFont typeface="Arial" charset="0"/>
              <a:buChar char="•"/>
              <a:defRPr/>
            </a:pPr>
            <a:r>
              <a:rPr lang="en-GB" dirty="0"/>
              <a:t>Numbers should be written as numerals</a:t>
            </a:r>
          </a:p>
          <a:p>
            <a:pPr>
              <a:buFont typeface="Arial" charset="0"/>
              <a:buChar char="•"/>
              <a:defRPr/>
            </a:pPr>
            <a:endParaRPr lang="en-GB" dirty="0"/>
          </a:p>
          <a:p>
            <a:pPr>
              <a:buFont typeface="Arial" charset="0"/>
              <a:buChar char="•"/>
              <a:defRPr/>
            </a:pPr>
            <a:endParaRPr lang="en-GB" dirty="0"/>
          </a:p>
        </p:txBody>
      </p:sp>
    </p:spTree>
    <p:custDataLst>
      <p:tags r:id="rId1"/>
    </p:custData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1E1D18-8618-486D-90C5-4B8012E2C6EA}"/>
              </a:ext>
            </a:extLst>
          </p:cNvPr>
          <p:cNvSpPr>
            <a:spLocks noGrp="1"/>
          </p:cNvSpPr>
          <p:nvPr>
            <p:ph type="title"/>
          </p:nvPr>
        </p:nvSpPr>
        <p:spPr/>
        <p:txBody>
          <a:bodyPr/>
          <a:lstStyle/>
          <a:p>
            <a:r>
              <a:rPr lang="en-GB" dirty="0"/>
              <a:t>What is a witness statement?</a:t>
            </a:r>
          </a:p>
        </p:txBody>
      </p:sp>
      <p:sp>
        <p:nvSpPr>
          <p:cNvPr id="3" name="TextBox 2">
            <a:extLst>
              <a:ext uri="{FF2B5EF4-FFF2-40B4-BE49-F238E27FC236}">
                <a16:creationId xmlns:a16="http://schemas.microsoft.com/office/drawing/2014/main" id="{09759D13-C2A9-4260-B70A-3FD4FFA1EC22}"/>
              </a:ext>
            </a:extLst>
          </p:cNvPr>
          <p:cNvSpPr txBox="1"/>
          <p:nvPr/>
        </p:nvSpPr>
        <p:spPr>
          <a:xfrm>
            <a:off x="838199" y="1187768"/>
            <a:ext cx="9395692" cy="4893647"/>
          </a:xfrm>
          <a:prstGeom prst="rect">
            <a:avLst/>
          </a:prstGeom>
          <a:noFill/>
        </p:spPr>
        <p:txBody>
          <a:bodyPr wrap="square" rtlCol="0">
            <a:spAutoFit/>
          </a:bodyPr>
          <a:lstStyle/>
          <a:p>
            <a:pPr marL="342900" indent="-342900">
              <a:buFont typeface="Arial" panose="020B0604020202020204" pitchFamily="34" charset="0"/>
              <a:buChar char="•"/>
            </a:pPr>
            <a:r>
              <a:rPr lang="en-GB" sz="2400" dirty="0"/>
              <a:t>Document providing details of an event / events</a:t>
            </a:r>
          </a:p>
          <a:p>
            <a:pPr marL="342900" indent="-342900">
              <a:buFont typeface="Arial" panose="020B0604020202020204" pitchFamily="34" charset="0"/>
              <a:buChar char="•"/>
            </a:pPr>
            <a:endParaRPr lang="en-GB" sz="2400" dirty="0"/>
          </a:p>
          <a:p>
            <a:pPr marL="342900" indent="-342900">
              <a:buFont typeface="Arial" panose="020B0604020202020204" pitchFamily="34" charset="0"/>
              <a:buChar char="•"/>
            </a:pPr>
            <a:r>
              <a:rPr lang="en-GB" sz="2400" dirty="0"/>
              <a:t>Includes events which have taken place as part of (or have relevance to) an investigation</a:t>
            </a:r>
          </a:p>
          <a:p>
            <a:pPr marL="342900" indent="-342900">
              <a:buFont typeface="Arial" panose="020B0604020202020204" pitchFamily="34" charset="0"/>
              <a:buChar char="•"/>
            </a:pPr>
            <a:endParaRPr lang="en-GB" sz="2400" dirty="0"/>
          </a:p>
          <a:p>
            <a:pPr marL="342900" indent="-342900">
              <a:spcBef>
                <a:spcPct val="0"/>
              </a:spcBef>
              <a:buFont typeface="Arial" panose="020B0604020202020204" pitchFamily="34" charset="0"/>
              <a:buChar char="•"/>
            </a:pPr>
            <a:r>
              <a:rPr lang="en-GB" altLang="en-US" sz="2400" dirty="0"/>
              <a:t>Mechanism by which a person’s evidence is provided</a:t>
            </a:r>
          </a:p>
          <a:p>
            <a:pPr marL="342900" indent="-342900">
              <a:buFont typeface="Arial" panose="020B0604020202020204" pitchFamily="34" charset="0"/>
              <a:buChar char="•"/>
            </a:pPr>
            <a:endParaRPr lang="en-GB" sz="2400" dirty="0"/>
          </a:p>
          <a:p>
            <a:pPr marL="342900" indent="-342900">
              <a:buFont typeface="Arial" panose="020B0604020202020204" pitchFamily="34" charset="0"/>
              <a:buChar char="•"/>
            </a:pPr>
            <a:r>
              <a:rPr lang="en-GB" sz="2400" dirty="0"/>
              <a:t>Can be used as evidence to the court without the witness needing to attend. </a:t>
            </a:r>
          </a:p>
          <a:p>
            <a:pPr marL="342900" indent="-342900">
              <a:buFont typeface="Arial" panose="020B0604020202020204" pitchFamily="34" charset="0"/>
              <a:buChar char="•"/>
            </a:pPr>
            <a:endParaRPr lang="en-GB" sz="2400" dirty="0"/>
          </a:p>
          <a:p>
            <a:pPr marL="342900" indent="-342900">
              <a:buFont typeface="Arial" panose="020B0604020202020204" pitchFamily="34" charset="0"/>
              <a:buChar char="•"/>
            </a:pPr>
            <a:r>
              <a:rPr lang="en-GB" altLang="en-US" sz="2400" dirty="0"/>
              <a:t>Witness statements are an integral part of any case file</a:t>
            </a:r>
          </a:p>
          <a:p>
            <a:pPr marL="342900" indent="-342900">
              <a:buFont typeface="Arial" panose="020B0604020202020204" pitchFamily="34" charset="0"/>
              <a:buChar char="•"/>
            </a:pPr>
            <a:endParaRPr lang="en-GB" sz="2400" dirty="0"/>
          </a:p>
          <a:p>
            <a:pPr marL="342900" indent="-342900">
              <a:buFont typeface="Arial" panose="020B0604020202020204" pitchFamily="34" charset="0"/>
              <a:buChar char="•"/>
            </a:pPr>
            <a:endParaRPr lang="en-GB" sz="2400" dirty="0"/>
          </a:p>
        </p:txBody>
      </p:sp>
    </p:spTree>
    <p:extLst>
      <p:ext uri="{BB962C8B-B14F-4D97-AF65-F5344CB8AC3E}">
        <p14:creationId xmlns:p14="http://schemas.microsoft.com/office/powerpoint/2010/main" val="32752693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2" end="2"/>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6" end="6"/>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p:cNvSpPr>
            <a:spLocks noGrp="1"/>
          </p:cNvSpPr>
          <p:nvPr>
            <p:ph type="title"/>
          </p:nvPr>
        </p:nvSpPr>
        <p:spPr/>
        <p:txBody>
          <a:bodyPr>
            <a:normAutofit/>
          </a:bodyPr>
          <a:lstStyle/>
          <a:p>
            <a:r>
              <a:rPr lang="en-GB" altLang="en-US" b="1" dirty="0"/>
              <a:t>Style</a:t>
            </a:r>
            <a:endParaRPr lang="en-GB" altLang="en-US" dirty="0"/>
          </a:p>
        </p:txBody>
      </p:sp>
      <p:sp>
        <p:nvSpPr>
          <p:cNvPr id="17411" name="Text Placeholder 2"/>
          <p:cNvSpPr>
            <a:spLocks noGrp="1"/>
          </p:cNvSpPr>
          <p:nvPr>
            <p:ph type="body" sz="quarter" idx="4294967295"/>
          </p:nvPr>
        </p:nvSpPr>
        <p:spPr>
          <a:xfrm>
            <a:off x="838200" y="978302"/>
            <a:ext cx="10655300" cy="5400675"/>
          </a:xfrm>
        </p:spPr>
        <p:txBody>
          <a:bodyPr/>
          <a:lstStyle/>
          <a:p>
            <a:pPr marL="0" indent="0">
              <a:buNone/>
              <a:defRPr/>
            </a:pPr>
            <a:r>
              <a:rPr lang="en-GB" altLang="en-US" b="1" dirty="0">
                <a:solidFill>
                  <a:schemeClr val="tx2"/>
                </a:solidFill>
                <a:latin typeface="Arial" charset="0"/>
                <a:cs typeface="Arial" charset="0"/>
              </a:rPr>
              <a:t>Tables</a:t>
            </a:r>
          </a:p>
          <a:p>
            <a:pPr>
              <a:buFont typeface="Arial" charset="0"/>
              <a:buChar char="•"/>
              <a:defRPr/>
            </a:pPr>
            <a:r>
              <a:rPr lang="en-GB" altLang="en-US" dirty="0">
                <a:latin typeface="Arial" charset="0"/>
                <a:cs typeface="Arial" charset="0"/>
              </a:rPr>
              <a:t>The only tables that appear in the body of your statement should be for producing multiple exhibits. You would need to be producing 15 plus exhibits of the same type before this would be considered. You will need to speak to Joe to get the Macros unlocked.  </a:t>
            </a:r>
          </a:p>
          <a:p>
            <a:pPr>
              <a:buFont typeface="Arial" charset="0"/>
              <a:buChar char="•"/>
              <a:defRPr/>
            </a:pPr>
            <a:endParaRPr lang="en-GB" altLang="en-US" dirty="0">
              <a:latin typeface="Arial" charset="0"/>
              <a:cs typeface="Arial" charset="0"/>
            </a:endParaRPr>
          </a:p>
          <a:p>
            <a:pPr>
              <a:buFont typeface="Arial" charset="0"/>
              <a:buChar char="•"/>
              <a:defRPr/>
            </a:pPr>
            <a:r>
              <a:rPr lang="en-GB" altLang="en-US" dirty="0">
                <a:latin typeface="Arial" charset="0"/>
                <a:cs typeface="Arial" charset="0"/>
              </a:rPr>
              <a:t>A table which performs analysis is an exhibit and should be produced accordingly.</a:t>
            </a:r>
          </a:p>
        </p:txBody>
      </p:sp>
    </p:spTree>
    <p:custDataLst>
      <p:tags r:id="rId1"/>
    </p:custData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p:cNvSpPr>
            <a:spLocks noGrp="1"/>
          </p:cNvSpPr>
          <p:nvPr>
            <p:ph type="title"/>
          </p:nvPr>
        </p:nvSpPr>
        <p:spPr/>
        <p:txBody>
          <a:bodyPr>
            <a:normAutofit/>
          </a:bodyPr>
          <a:lstStyle/>
          <a:p>
            <a:r>
              <a:rPr lang="en-GB" altLang="en-US" b="1" dirty="0"/>
              <a:t>Style</a:t>
            </a:r>
            <a:endParaRPr lang="en-GB" altLang="en-US" dirty="0"/>
          </a:p>
        </p:txBody>
      </p:sp>
      <p:sp>
        <p:nvSpPr>
          <p:cNvPr id="19459" name="Text Placeholder 2"/>
          <p:cNvSpPr>
            <a:spLocks noGrp="1"/>
          </p:cNvSpPr>
          <p:nvPr>
            <p:ph type="body" sz="quarter" idx="4294967295"/>
          </p:nvPr>
        </p:nvSpPr>
        <p:spPr>
          <a:xfrm>
            <a:off x="925975" y="1001451"/>
            <a:ext cx="10655300" cy="5400675"/>
          </a:xfrm>
        </p:spPr>
        <p:txBody>
          <a:bodyPr>
            <a:normAutofit lnSpcReduction="10000"/>
          </a:bodyPr>
          <a:lstStyle/>
          <a:p>
            <a:pPr marL="0" indent="0">
              <a:buNone/>
              <a:defRPr/>
            </a:pPr>
            <a:r>
              <a:rPr lang="en-GB" b="1" dirty="0">
                <a:solidFill>
                  <a:schemeClr val="tx2"/>
                </a:solidFill>
              </a:rPr>
              <a:t>Species</a:t>
            </a:r>
          </a:p>
          <a:p>
            <a:pPr>
              <a:buFont typeface="Arial" charset="0"/>
              <a:buChar char="•"/>
              <a:defRPr/>
            </a:pPr>
            <a:r>
              <a:rPr lang="en-GB" dirty="0"/>
              <a:t>Use the common name of the species; Latin names are not needed as standard. </a:t>
            </a:r>
          </a:p>
          <a:p>
            <a:pPr>
              <a:buFont typeface="Arial" charset="0"/>
              <a:buChar char="•"/>
              <a:defRPr/>
            </a:pPr>
            <a:endParaRPr lang="en-GB" dirty="0"/>
          </a:p>
          <a:p>
            <a:pPr>
              <a:buFont typeface="Arial" charset="0"/>
              <a:buChar char="•"/>
              <a:defRPr/>
            </a:pPr>
            <a:r>
              <a:rPr lang="en-GB" dirty="0"/>
              <a:t>The Latin name will only be needed if there is likely to be dispute regarding the species involved or needs explaining due to it being in a piece of evidence. </a:t>
            </a:r>
          </a:p>
          <a:p>
            <a:pPr>
              <a:buFont typeface="Arial" charset="0"/>
              <a:buChar char="•"/>
              <a:defRPr/>
            </a:pPr>
            <a:endParaRPr lang="en-GB" dirty="0"/>
          </a:p>
          <a:p>
            <a:pPr>
              <a:buFont typeface="Arial" charset="0"/>
              <a:buChar char="•"/>
              <a:defRPr/>
            </a:pPr>
            <a:r>
              <a:rPr lang="en-GB" dirty="0"/>
              <a:t>In this case use the common name followed by the Latin in brackets, for example ‘cod (</a:t>
            </a:r>
            <a:r>
              <a:rPr lang="en-GB" dirty="0" err="1"/>
              <a:t>Gadhus</a:t>
            </a:r>
            <a:r>
              <a:rPr lang="en-GB" dirty="0"/>
              <a:t> </a:t>
            </a:r>
            <a:r>
              <a:rPr lang="en-GB" dirty="0" err="1"/>
              <a:t>morhua</a:t>
            </a:r>
            <a:r>
              <a:rPr lang="en-GB" dirty="0"/>
              <a:t>)’. </a:t>
            </a:r>
          </a:p>
          <a:p>
            <a:pPr>
              <a:buFont typeface="Arial" charset="0"/>
              <a:buChar char="•"/>
              <a:defRPr/>
            </a:pPr>
            <a:endParaRPr lang="en-GB" dirty="0"/>
          </a:p>
          <a:p>
            <a:pPr>
              <a:buFont typeface="Arial" charset="0"/>
              <a:buChar char="•"/>
              <a:defRPr/>
            </a:pPr>
            <a:r>
              <a:rPr lang="en-GB" dirty="0"/>
              <a:t>Only use the Latin name once, unless evidence requires otherwise. </a:t>
            </a:r>
          </a:p>
          <a:p>
            <a:pPr marL="0" indent="0">
              <a:buNone/>
              <a:defRPr/>
            </a:pPr>
            <a:endParaRPr lang="en-GB" altLang="en-US" dirty="0">
              <a:latin typeface="Arial" charset="0"/>
              <a:cs typeface="Arial" charset="0"/>
            </a:endParaRPr>
          </a:p>
          <a:p>
            <a:pPr marL="0" indent="0">
              <a:buNone/>
              <a:defRPr/>
            </a:pPr>
            <a:endParaRPr lang="en-GB" altLang="en-US" dirty="0">
              <a:latin typeface="Arial" charset="0"/>
              <a:cs typeface="Arial" charset="0"/>
            </a:endParaRPr>
          </a:p>
        </p:txBody>
      </p:sp>
    </p:spTree>
    <p:custDataLst>
      <p:tags r:id="rId1"/>
    </p:custData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1"/>
          <p:cNvSpPr>
            <a:spLocks noGrp="1"/>
          </p:cNvSpPr>
          <p:nvPr>
            <p:ph type="title"/>
          </p:nvPr>
        </p:nvSpPr>
        <p:spPr/>
        <p:txBody>
          <a:bodyPr>
            <a:normAutofit/>
          </a:bodyPr>
          <a:lstStyle/>
          <a:p>
            <a:r>
              <a:rPr lang="en-GB" altLang="en-US" b="1" dirty="0"/>
              <a:t>Style</a:t>
            </a:r>
            <a:endParaRPr lang="en-GB" altLang="en-US" dirty="0"/>
          </a:p>
        </p:txBody>
      </p:sp>
      <p:sp>
        <p:nvSpPr>
          <p:cNvPr id="3" name="Text Placeholder 2"/>
          <p:cNvSpPr>
            <a:spLocks noGrp="1"/>
          </p:cNvSpPr>
          <p:nvPr>
            <p:ph type="body" sz="quarter" idx="4294967295"/>
          </p:nvPr>
        </p:nvSpPr>
        <p:spPr>
          <a:xfrm>
            <a:off x="698500" y="981075"/>
            <a:ext cx="10655300" cy="5400675"/>
          </a:xfrm>
        </p:spPr>
        <p:txBody>
          <a:bodyPr/>
          <a:lstStyle/>
          <a:p>
            <a:pPr marL="0" indent="0">
              <a:buNone/>
              <a:defRPr/>
            </a:pPr>
            <a:r>
              <a:rPr lang="en-GB" b="1" dirty="0">
                <a:solidFill>
                  <a:schemeClr val="tx2"/>
                </a:solidFill>
              </a:rPr>
              <a:t>Names</a:t>
            </a:r>
          </a:p>
          <a:p>
            <a:pPr marL="0" indent="0">
              <a:buNone/>
              <a:defRPr/>
            </a:pPr>
            <a:r>
              <a:rPr lang="en-GB" dirty="0"/>
              <a:t>The first time you refer to a person you should write their full name there after it is recommended you use their surname only.</a:t>
            </a:r>
          </a:p>
          <a:p>
            <a:pPr marL="0" indent="0">
              <a:buNone/>
              <a:defRPr/>
            </a:pPr>
            <a:endParaRPr lang="en-GB" dirty="0"/>
          </a:p>
          <a:p>
            <a:pPr marL="0" indent="0">
              <a:buNone/>
              <a:defRPr/>
            </a:pPr>
            <a:r>
              <a:rPr lang="en-GB" dirty="0"/>
              <a:t>Surnames of people should be capitalised.</a:t>
            </a:r>
          </a:p>
          <a:p>
            <a:pPr marL="0" indent="0">
              <a:buNone/>
              <a:defRPr/>
            </a:pPr>
            <a:endParaRPr lang="en-GB" dirty="0"/>
          </a:p>
          <a:p>
            <a:pPr marL="0" indent="0">
              <a:buNone/>
              <a:defRPr/>
            </a:pPr>
            <a:r>
              <a:rPr lang="en-GB" dirty="0"/>
              <a:t>Example:</a:t>
            </a:r>
          </a:p>
          <a:p>
            <a:pPr marL="0" indent="0">
              <a:buNone/>
              <a:defRPr/>
            </a:pPr>
            <a:r>
              <a:rPr lang="en-GB" dirty="0"/>
              <a:t>“I introduced myself to the master of the vessel, Dennis James SUGDEN. I requested that he haul his gear so that I could perform an inspection. SUGDEN refused to comply with my request.”  </a:t>
            </a:r>
          </a:p>
          <a:p>
            <a:pPr>
              <a:buFont typeface="Arial" charset="0"/>
              <a:buChar char="•"/>
              <a:defRPr/>
            </a:pPr>
            <a:endParaRPr lang="en-GB" dirty="0"/>
          </a:p>
        </p:txBody>
      </p:sp>
    </p:spTree>
    <p:custDataLst>
      <p:tags r:id="rId1"/>
    </p:custData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1"/>
          <p:cNvSpPr>
            <a:spLocks noGrp="1"/>
          </p:cNvSpPr>
          <p:nvPr>
            <p:ph type="title"/>
          </p:nvPr>
        </p:nvSpPr>
        <p:spPr>
          <a:xfrm>
            <a:off x="1015181" y="-137795"/>
            <a:ext cx="10515600" cy="1325563"/>
          </a:xfrm>
        </p:spPr>
        <p:txBody>
          <a:bodyPr>
            <a:normAutofit/>
          </a:bodyPr>
          <a:lstStyle/>
          <a:p>
            <a:r>
              <a:rPr lang="en-GB" altLang="en-US" b="1" dirty="0"/>
              <a:t>Procedures In Statements</a:t>
            </a:r>
            <a:endParaRPr lang="en-GB" altLang="en-US" dirty="0"/>
          </a:p>
        </p:txBody>
      </p:sp>
      <p:sp>
        <p:nvSpPr>
          <p:cNvPr id="3" name="Text Placeholder 2"/>
          <p:cNvSpPr>
            <a:spLocks noGrp="1"/>
          </p:cNvSpPr>
          <p:nvPr>
            <p:ph type="body" sz="quarter" idx="4294967295"/>
          </p:nvPr>
        </p:nvSpPr>
        <p:spPr>
          <a:xfrm>
            <a:off x="768350" y="988756"/>
            <a:ext cx="10655300" cy="5400675"/>
          </a:xfrm>
        </p:spPr>
        <p:txBody>
          <a:bodyPr/>
          <a:lstStyle/>
          <a:p>
            <a:pPr marL="0" indent="0">
              <a:buNone/>
              <a:defRPr/>
            </a:pPr>
            <a:r>
              <a:rPr lang="en-GB" dirty="0"/>
              <a:t>Only procedures relevant to the offence should be included.</a:t>
            </a:r>
          </a:p>
          <a:p>
            <a:pPr marL="0" indent="0">
              <a:buNone/>
              <a:defRPr/>
            </a:pPr>
            <a:endParaRPr lang="en-GB" dirty="0"/>
          </a:p>
          <a:p>
            <a:pPr marL="0" indent="0">
              <a:buNone/>
              <a:defRPr/>
            </a:pPr>
            <a:r>
              <a:rPr lang="en-GB" dirty="0"/>
              <a:t>The procedure should be written out succinctly. </a:t>
            </a:r>
          </a:p>
          <a:p>
            <a:pPr marL="0" indent="0">
              <a:buNone/>
              <a:defRPr/>
            </a:pPr>
            <a:endParaRPr lang="en-GB" dirty="0"/>
          </a:p>
          <a:p>
            <a:pPr marL="0" indent="0">
              <a:buNone/>
              <a:defRPr/>
            </a:pPr>
            <a:r>
              <a:rPr lang="en-GB" dirty="0"/>
              <a:t>If the same procedure is used repeatedly in the inspection it only needs to be described once, the first time. </a:t>
            </a:r>
          </a:p>
        </p:txBody>
      </p:sp>
    </p:spTree>
    <p:custDataLst>
      <p:tags r:id="rId1"/>
    </p:custDataLst>
    <p:extLst>
      <p:ext uri="{BB962C8B-B14F-4D97-AF65-F5344CB8AC3E}">
        <p14:creationId xmlns:p14="http://schemas.microsoft.com/office/powerpoint/2010/main" val="250389397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03671" y="-128106"/>
            <a:ext cx="10515600" cy="1325563"/>
          </a:xfrm>
        </p:spPr>
        <p:txBody>
          <a:bodyPr>
            <a:normAutofit/>
          </a:bodyPr>
          <a:lstStyle/>
          <a:p>
            <a:r>
              <a:rPr lang="en-GB" altLang="en-US" b="1" dirty="0"/>
              <a:t>Procedures In Statements</a:t>
            </a:r>
            <a:endParaRPr lang="en-GB" dirty="0"/>
          </a:p>
        </p:txBody>
      </p:sp>
      <p:sp>
        <p:nvSpPr>
          <p:cNvPr id="3" name="Text Placeholder 2"/>
          <p:cNvSpPr>
            <a:spLocks noGrp="1"/>
          </p:cNvSpPr>
          <p:nvPr>
            <p:ph type="body" sz="quarter" idx="4294967295"/>
          </p:nvPr>
        </p:nvSpPr>
        <p:spPr>
          <a:xfrm>
            <a:off x="0" y="981075"/>
            <a:ext cx="10655300" cy="5400675"/>
          </a:xfrm>
        </p:spPr>
        <p:txBody>
          <a:bodyPr/>
          <a:lstStyle/>
          <a:p>
            <a:pPr marL="0" indent="0">
              <a:buNone/>
            </a:pPr>
            <a:r>
              <a:rPr lang="en-GB" b="1" dirty="0">
                <a:solidFill>
                  <a:schemeClr val="tx2"/>
                </a:solidFill>
              </a:rPr>
              <a:t>Example 1</a:t>
            </a:r>
          </a:p>
          <a:p>
            <a:pPr marL="0" indent="0">
              <a:buNone/>
            </a:pPr>
            <a:endParaRPr lang="en-GB" dirty="0"/>
          </a:p>
          <a:p>
            <a:pPr marL="0" indent="0">
              <a:buNone/>
            </a:pPr>
            <a:r>
              <a:rPr lang="en-GB" dirty="0"/>
              <a:t>“I measured the fish in accordance with procedures, to check for minimum conservation reference size.”</a:t>
            </a:r>
          </a:p>
          <a:p>
            <a:pPr marL="0" indent="0">
              <a:buNone/>
            </a:pPr>
            <a:endParaRPr lang="en-GB" dirty="0"/>
          </a:p>
          <a:p>
            <a:pPr marL="0" indent="0">
              <a:buNone/>
            </a:pPr>
            <a:r>
              <a:rPr lang="en-GB" dirty="0"/>
              <a:t> </a:t>
            </a:r>
          </a:p>
        </p:txBody>
      </p:sp>
      <p:sp>
        <p:nvSpPr>
          <p:cNvPr id="4" name="Multiply 3"/>
          <p:cNvSpPr/>
          <p:nvPr/>
        </p:nvSpPr>
        <p:spPr>
          <a:xfrm>
            <a:off x="8976321" y="2348880"/>
            <a:ext cx="792163" cy="863600"/>
          </a:xfrm>
          <a:prstGeom prst="mathMultiply">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spTree>
    <p:extLst>
      <p:ext uri="{BB962C8B-B14F-4D97-AF65-F5344CB8AC3E}">
        <p14:creationId xmlns:p14="http://schemas.microsoft.com/office/powerpoint/2010/main" val="4530401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altLang="en-US" b="1" dirty="0"/>
              <a:t>Procedures In Statements</a:t>
            </a:r>
            <a:endParaRPr lang="en-GB" dirty="0"/>
          </a:p>
        </p:txBody>
      </p:sp>
      <p:sp>
        <p:nvSpPr>
          <p:cNvPr id="3" name="Text Placeholder 2"/>
          <p:cNvSpPr>
            <a:spLocks noGrp="1"/>
          </p:cNvSpPr>
          <p:nvPr>
            <p:ph type="body" sz="quarter" idx="4294967295"/>
          </p:nvPr>
        </p:nvSpPr>
        <p:spPr>
          <a:xfrm>
            <a:off x="838200" y="966727"/>
            <a:ext cx="10655300" cy="5400675"/>
          </a:xfrm>
        </p:spPr>
        <p:txBody>
          <a:bodyPr/>
          <a:lstStyle/>
          <a:p>
            <a:pPr marL="0" indent="0">
              <a:buNone/>
            </a:pPr>
            <a:r>
              <a:rPr lang="en-GB" dirty="0"/>
              <a:t>Example 2</a:t>
            </a:r>
          </a:p>
          <a:p>
            <a:pPr marL="0" indent="0">
              <a:buNone/>
            </a:pPr>
            <a:endParaRPr lang="en-GB" dirty="0"/>
          </a:p>
          <a:p>
            <a:pPr marL="0" indent="0">
              <a:buNone/>
            </a:pPr>
            <a:r>
              <a:rPr lang="en-GB" dirty="0"/>
              <a:t>I measured the sole to check they complied with the minimum conservation reference size (MCRS). I used a measuring board, placing the sole’s head at the end of the board, kept the sole straight and smoothed the tail of the fish out. I then noted the length of the fish rounding up to the nearest whole cm. I made a note of the fish’s length and whether it was over or under the MCRS.</a:t>
            </a:r>
          </a:p>
        </p:txBody>
      </p:sp>
      <p:pic>
        <p:nvPicPr>
          <p:cNvPr id="5" name="Graphic 4" descr="Checkmark">
            <a:extLst>
              <a:ext uri="{FF2B5EF4-FFF2-40B4-BE49-F238E27FC236}">
                <a16:creationId xmlns:a16="http://schemas.microsoft.com/office/drawing/2014/main" id="{0DFC4714-21F2-46D0-B829-F1C02666608B}"/>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10579100" y="3955648"/>
            <a:ext cx="914400" cy="914400"/>
          </a:xfrm>
          <a:prstGeom prst="rect">
            <a:avLst/>
          </a:prstGeom>
        </p:spPr>
      </p:pic>
    </p:spTree>
    <p:extLst>
      <p:ext uri="{BB962C8B-B14F-4D97-AF65-F5344CB8AC3E}">
        <p14:creationId xmlns:p14="http://schemas.microsoft.com/office/powerpoint/2010/main" val="23348078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altLang="en-US" b="1" dirty="0"/>
              <a:t>Procedures In Statements</a:t>
            </a:r>
            <a:endParaRPr lang="en-GB" dirty="0"/>
          </a:p>
        </p:txBody>
      </p:sp>
      <p:sp>
        <p:nvSpPr>
          <p:cNvPr id="3" name="Text Placeholder 2"/>
          <p:cNvSpPr>
            <a:spLocks noGrp="1"/>
          </p:cNvSpPr>
          <p:nvPr>
            <p:ph type="body" sz="quarter" idx="4294967295"/>
          </p:nvPr>
        </p:nvSpPr>
        <p:spPr>
          <a:xfrm>
            <a:off x="698500" y="904699"/>
            <a:ext cx="10655300" cy="5400675"/>
          </a:xfrm>
        </p:spPr>
        <p:txBody>
          <a:bodyPr/>
          <a:lstStyle/>
          <a:p>
            <a:pPr marL="0" indent="0">
              <a:buNone/>
            </a:pPr>
            <a:r>
              <a:rPr lang="en-GB" sz="2200" dirty="0"/>
              <a:t>Example 3</a:t>
            </a:r>
          </a:p>
          <a:p>
            <a:pPr marL="0" indent="0">
              <a:buNone/>
            </a:pPr>
            <a:r>
              <a:rPr lang="en-GB" sz="2200" dirty="0"/>
              <a:t>“I measured the sole to check they complied with the minimum conservation reference size (MCRS). MCRS is in place to reduce the numbers of juvenile fish which are caught and ensure there is a spawning stock. In order to assess the MCRS I used a fish measuring board. The board consists of a flat vertical plate and a flat horizontal plate which has a mark at every cm. The total board length was 60cm. I placed the sole on the fish measuring board, ensuring that the tip of the fish was pushed up to the vertical board, I straightened the fish out along the board and then thoroughly smoothed out the fish’s tail. I then rounded the length of the fish up to the nearest whole cm. This gives the fishermen the benefit of the doubt. So if the fish sits between 1cm under MCRS and the MCRS length it will get the MCRS length, even though it was below. This is done to be as fair as possible.” </a:t>
            </a:r>
          </a:p>
        </p:txBody>
      </p:sp>
      <p:sp>
        <p:nvSpPr>
          <p:cNvPr id="4" name="Multiply 3"/>
          <p:cNvSpPr/>
          <p:nvPr/>
        </p:nvSpPr>
        <p:spPr>
          <a:xfrm>
            <a:off x="9308423" y="4216655"/>
            <a:ext cx="792163" cy="863600"/>
          </a:xfrm>
          <a:prstGeom prst="mathMultiply">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spTree>
    <p:extLst>
      <p:ext uri="{BB962C8B-B14F-4D97-AF65-F5344CB8AC3E}">
        <p14:creationId xmlns:p14="http://schemas.microsoft.com/office/powerpoint/2010/main" val="27832053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1"/>
          <p:cNvSpPr>
            <a:spLocks noGrp="1"/>
          </p:cNvSpPr>
          <p:nvPr>
            <p:ph type="title"/>
          </p:nvPr>
        </p:nvSpPr>
        <p:spPr/>
        <p:txBody>
          <a:bodyPr>
            <a:normAutofit/>
          </a:bodyPr>
          <a:lstStyle/>
          <a:p>
            <a:pPr eaLnBrk="1" hangingPunct="1"/>
            <a:r>
              <a:rPr lang="en-GB" altLang="en-US" b="1" dirty="0"/>
              <a:t>Exhibits</a:t>
            </a:r>
            <a:endParaRPr lang="en-GB" altLang="en-US" dirty="0"/>
          </a:p>
        </p:txBody>
      </p:sp>
      <p:sp>
        <p:nvSpPr>
          <p:cNvPr id="23555" name="Text Placeholder 7"/>
          <p:cNvSpPr>
            <a:spLocks noGrp="1"/>
          </p:cNvSpPr>
          <p:nvPr>
            <p:ph type="body" sz="quarter" idx="4294967295"/>
          </p:nvPr>
        </p:nvSpPr>
        <p:spPr>
          <a:xfrm>
            <a:off x="838200" y="865328"/>
            <a:ext cx="10655300" cy="5400675"/>
          </a:xfrm>
        </p:spPr>
        <p:txBody>
          <a:bodyPr>
            <a:normAutofit/>
          </a:bodyPr>
          <a:lstStyle/>
          <a:p>
            <a:pPr marL="0" indent="0">
              <a:buNone/>
            </a:pPr>
            <a:r>
              <a:rPr lang="en-GB" dirty="0"/>
              <a:t>Specific items or documents referred to in a statement</a:t>
            </a:r>
          </a:p>
          <a:p>
            <a:pPr marL="0" indent="0">
              <a:buNone/>
            </a:pPr>
            <a:endParaRPr lang="en-GB" dirty="0"/>
          </a:p>
          <a:p>
            <a:pPr marL="0" indent="0">
              <a:buNone/>
            </a:pPr>
            <a:r>
              <a:rPr lang="en-GB" dirty="0"/>
              <a:t>Any document or object referred to as an exhibit and identified in the statement will be treated as if it has been produced by the person who made the statement</a:t>
            </a:r>
            <a:endParaRPr lang="en-GB" altLang="en-US" dirty="0"/>
          </a:p>
          <a:p>
            <a:pPr marL="0" indent="0">
              <a:buNone/>
            </a:pPr>
            <a:endParaRPr lang="en-GB" altLang="en-US" dirty="0"/>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355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3555">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1"/>
          <p:cNvSpPr>
            <a:spLocks noGrp="1"/>
          </p:cNvSpPr>
          <p:nvPr>
            <p:ph type="title"/>
          </p:nvPr>
        </p:nvSpPr>
        <p:spPr/>
        <p:txBody>
          <a:bodyPr>
            <a:normAutofit/>
          </a:bodyPr>
          <a:lstStyle/>
          <a:p>
            <a:pPr eaLnBrk="1" hangingPunct="1"/>
            <a:r>
              <a:rPr lang="en-GB" altLang="en-US" b="1" dirty="0"/>
              <a:t>Producing Exhibits</a:t>
            </a:r>
            <a:endParaRPr lang="en-GB" altLang="en-US" dirty="0"/>
          </a:p>
        </p:txBody>
      </p:sp>
      <p:sp>
        <p:nvSpPr>
          <p:cNvPr id="23555" name="Text Placeholder 7"/>
          <p:cNvSpPr>
            <a:spLocks noGrp="1"/>
          </p:cNvSpPr>
          <p:nvPr>
            <p:ph type="body" sz="quarter" idx="4294967295"/>
          </p:nvPr>
        </p:nvSpPr>
        <p:spPr>
          <a:xfrm>
            <a:off x="838200" y="865328"/>
            <a:ext cx="10655300" cy="5400675"/>
          </a:xfrm>
        </p:spPr>
        <p:txBody>
          <a:bodyPr>
            <a:normAutofit/>
          </a:bodyPr>
          <a:lstStyle/>
          <a:p>
            <a:pPr marL="0" indent="0">
              <a:buNone/>
            </a:pPr>
            <a:r>
              <a:rPr lang="en-GB" altLang="en-US" b="1" dirty="0">
                <a:solidFill>
                  <a:schemeClr val="tx2"/>
                </a:solidFill>
              </a:rPr>
              <a:t>General</a:t>
            </a:r>
            <a:endParaRPr lang="en-GB" altLang="en-US" dirty="0">
              <a:solidFill>
                <a:schemeClr val="tx2"/>
              </a:solidFill>
            </a:endParaRPr>
          </a:p>
          <a:p>
            <a:pPr marL="0" indent="0">
              <a:buNone/>
            </a:pPr>
            <a:r>
              <a:rPr lang="en-GB" altLang="en-US" dirty="0"/>
              <a:t>Describing an exhibit:</a:t>
            </a:r>
          </a:p>
          <a:p>
            <a:r>
              <a:rPr lang="en-GB" altLang="en-US" dirty="0"/>
              <a:t>All exhibits referred to should be described. </a:t>
            </a:r>
          </a:p>
          <a:p>
            <a:endParaRPr lang="en-GB" altLang="en-US" dirty="0"/>
          </a:p>
          <a:p>
            <a:r>
              <a:rPr lang="en-GB" altLang="en-US" dirty="0"/>
              <a:t>The description should be unique to that exhibit.</a:t>
            </a:r>
          </a:p>
          <a:p>
            <a:endParaRPr lang="en-GB" altLang="en-US" dirty="0"/>
          </a:p>
          <a:p>
            <a:r>
              <a:rPr lang="en-GB" altLang="en-US" dirty="0"/>
              <a:t>It should allow a reader to be able to identify the exhibit as if there was no label on it. </a:t>
            </a:r>
          </a:p>
          <a:p>
            <a:endParaRPr lang="en-GB" altLang="en-US" dirty="0"/>
          </a:p>
          <a:p>
            <a:r>
              <a:rPr lang="en-GB" altLang="en-US" dirty="0"/>
              <a:t>Keep description succinct &amp; match the exhibit label. </a:t>
            </a:r>
          </a:p>
          <a:p>
            <a:pPr marL="0" indent="0">
              <a:buNone/>
            </a:pPr>
            <a:endParaRPr lang="en-GB" altLang="en-US" dirty="0"/>
          </a:p>
          <a:p>
            <a:pPr marL="0" indent="0">
              <a:buNone/>
            </a:pPr>
            <a:endParaRPr lang="en-GB" altLang="en-US" dirty="0"/>
          </a:p>
          <a:p>
            <a:pPr marL="0" indent="0">
              <a:buNone/>
            </a:pPr>
            <a:endParaRPr lang="en-GB" altLang="en-US" dirty="0"/>
          </a:p>
        </p:txBody>
      </p:sp>
    </p:spTree>
    <p:custDataLst>
      <p:tags r:id="rId1"/>
    </p:custDataLst>
    <p:extLst>
      <p:ext uri="{BB962C8B-B14F-4D97-AF65-F5344CB8AC3E}">
        <p14:creationId xmlns:p14="http://schemas.microsoft.com/office/powerpoint/2010/main" val="209248017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p:cNvSpPr>
            <a:spLocks noGrp="1"/>
          </p:cNvSpPr>
          <p:nvPr>
            <p:ph type="title"/>
          </p:nvPr>
        </p:nvSpPr>
        <p:spPr/>
        <p:txBody>
          <a:bodyPr>
            <a:normAutofit/>
          </a:bodyPr>
          <a:lstStyle/>
          <a:p>
            <a:pPr eaLnBrk="1" hangingPunct="1"/>
            <a:r>
              <a:rPr lang="en-GB" altLang="en-US" b="1" dirty="0"/>
              <a:t>Producing Exhibits</a:t>
            </a:r>
            <a:endParaRPr lang="en-GB" altLang="en-US" dirty="0"/>
          </a:p>
        </p:txBody>
      </p:sp>
      <p:sp>
        <p:nvSpPr>
          <p:cNvPr id="24579" name="Text Placeholder 7"/>
          <p:cNvSpPr>
            <a:spLocks noGrp="1"/>
          </p:cNvSpPr>
          <p:nvPr>
            <p:ph type="body" sz="quarter" idx="4294967295"/>
          </p:nvPr>
        </p:nvSpPr>
        <p:spPr>
          <a:xfrm>
            <a:off x="838200" y="888478"/>
            <a:ext cx="10655300" cy="5400675"/>
          </a:xfrm>
        </p:spPr>
        <p:txBody>
          <a:bodyPr>
            <a:normAutofit/>
          </a:bodyPr>
          <a:lstStyle/>
          <a:p>
            <a:pPr marL="0" indent="0">
              <a:buNone/>
            </a:pPr>
            <a:r>
              <a:rPr lang="en-GB" altLang="en-US" b="1" dirty="0">
                <a:solidFill>
                  <a:schemeClr val="tx2"/>
                </a:solidFill>
              </a:rPr>
              <a:t>General</a:t>
            </a:r>
            <a:endParaRPr lang="en-GB" altLang="en-US" dirty="0">
              <a:solidFill>
                <a:schemeClr val="tx2"/>
              </a:solidFill>
            </a:endParaRPr>
          </a:p>
          <a:p>
            <a:r>
              <a:rPr lang="en-GB" altLang="en-US" dirty="0"/>
              <a:t>You should state how you found the evidence  or made the exhibit.</a:t>
            </a:r>
          </a:p>
          <a:p>
            <a:r>
              <a:rPr lang="en-GB" altLang="en-US" dirty="0"/>
              <a:t>You should ‘produce’ the exhibit.</a:t>
            </a:r>
          </a:p>
          <a:p>
            <a:r>
              <a:rPr lang="en-GB" dirty="0"/>
              <a:t>Where possible be produced in chronological order</a:t>
            </a:r>
            <a:endParaRPr lang="en-GB" altLang="en-US" dirty="0"/>
          </a:p>
          <a:p>
            <a:r>
              <a:rPr lang="en-GB" altLang="en-US" dirty="0"/>
              <a:t>You should give the exhibit a reference number made up of your initials</a:t>
            </a:r>
          </a:p>
          <a:p>
            <a:pPr marL="0" indent="0">
              <a:buNone/>
            </a:pPr>
            <a:r>
              <a:rPr lang="en-GB" altLang="en-US" b="1" dirty="0">
                <a:solidFill>
                  <a:schemeClr val="tx2"/>
                </a:solidFill>
              </a:rPr>
              <a:t>Example</a:t>
            </a:r>
            <a:r>
              <a:rPr lang="en-GB" altLang="en-US" dirty="0"/>
              <a:t>:</a:t>
            </a:r>
          </a:p>
          <a:p>
            <a:pPr marL="0" indent="0">
              <a:buNone/>
            </a:pPr>
            <a:r>
              <a:rPr lang="en-GB" altLang="en-US" dirty="0"/>
              <a:t>I found a diary in the wheelhouse of the fishing vessel Pickled Pear PN2. The diary is bound in a red cover, for the year 2020 with PP handwritten on the front, which I produce as exhibit JLW01. </a:t>
            </a:r>
          </a:p>
        </p:txBody>
      </p:sp>
    </p:spTree>
    <p:custDataLst>
      <p:tags r:id="rId1"/>
    </p:custData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1E1D18-8618-486D-90C5-4B8012E2C6EA}"/>
              </a:ext>
            </a:extLst>
          </p:cNvPr>
          <p:cNvSpPr>
            <a:spLocks noGrp="1"/>
          </p:cNvSpPr>
          <p:nvPr>
            <p:ph type="title"/>
          </p:nvPr>
        </p:nvSpPr>
        <p:spPr/>
        <p:txBody>
          <a:bodyPr/>
          <a:lstStyle/>
          <a:p>
            <a:r>
              <a:rPr lang="en-GB" dirty="0"/>
              <a:t>What is a witness statement?</a:t>
            </a:r>
          </a:p>
        </p:txBody>
      </p:sp>
      <p:sp>
        <p:nvSpPr>
          <p:cNvPr id="3" name="TextBox 2">
            <a:extLst>
              <a:ext uri="{FF2B5EF4-FFF2-40B4-BE49-F238E27FC236}">
                <a16:creationId xmlns:a16="http://schemas.microsoft.com/office/drawing/2014/main" id="{09759D13-C2A9-4260-B70A-3FD4FFA1EC22}"/>
              </a:ext>
            </a:extLst>
          </p:cNvPr>
          <p:cNvSpPr txBox="1"/>
          <p:nvPr/>
        </p:nvSpPr>
        <p:spPr>
          <a:xfrm>
            <a:off x="838199" y="1187768"/>
            <a:ext cx="8084128" cy="3416320"/>
          </a:xfrm>
          <a:prstGeom prst="rect">
            <a:avLst/>
          </a:prstGeom>
          <a:noFill/>
        </p:spPr>
        <p:txBody>
          <a:bodyPr wrap="square" rtlCol="0">
            <a:spAutoFit/>
          </a:bodyPr>
          <a:lstStyle/>
          <a:p>
            <a:pPr marL="342900" indent="-342900">
              <a:buFont typeface="Arial" panose="020B0604020202020204" pitchFamily="34" charset="0"/>
              <a:buChar char="•"/>
            </a:pPr>
            <a:r>
              <a:rPr lang="en-GB" sz="2400" dirty="0"/>
              <a:t>Made by officers involved in case or third parties </a:t>
            </a:r>
          </a:p>
          <a:p>
            <a:pPr marL="342900" indent="-342900">
              <a:buFont typeface="Arial" panose="020B0604020202020204" pitchFamily="34" charset="0"/>
              <a:buChar char="•"/>
            </a:pPr>
            <a:endParaRPr lang="en-GB" sz="2400" dirty="0"/>
          </a:p>
          <a:p>
            <a:pPr marL="342900" indent="-342900">
              <a:buFont typeface="Arial" panose="020B0604020202020204" pitchFamily="34" charset="0"/>
              <a:buChar char="•"/>
            </a:pPr>
            <a:r>
              <a:rPr lang="en-GB" sz="2400" dirty="0"/>
              <a:t>Set format -  written on prescribed form – (MG11)</a:t>
            </a:r>
          </a:p>
          <a:p>
            <a:pPr marL="342900" indent="-342900">
              <a:buFont typeface="Arial" panose="020B0604020202020204" pitchFamily="34" charset="0"/>
              <a:buChar char="•"/>
            </a:pPr>
            <a:endParaRPr lang="en-GB" sz="2400" dirty="0"/>
          </a:p>
          <a:p>
            <a:pPr marL="342900" indent="-342900">
              <a:buFont typeface="Arial" panose="020B0604020202020204" pitchFamily="34" charset="0"/>
              <a:buChar char="•"/>
            </a:pPr>
            <a:r>
              <a:rPr lang="en-GB" altLang="en-US" sz="2400" dirty="0"/>
              <a:t>Third party witnesses will also need witness details (MG11B)</a:t>
            </a:r>
          </a:p>
          <a:p>
            <a:pPr marL="342900" indent="-342900">
              <a:buFont typeface="Arial" panose="020B0604020202020204" pitchFamily="34" charset="0"/>
              <a:buChar char="•"/>
            </a:pPr>
            <a:endParaRPr lang="en-GB" altLang="en-US" sz="2400" dirty="0"/>
          </a:p>
          <a:p>
            <a:pPr marL="342900" indent="-342900">
              <a:buFont typeface="Arial" panose="020B0604020202020204" pitchFamily="34" charset="0"/>
              <a:buChar char="•"/>
            </a:pPr>
            <a:r>
              <a:rPr lang="en-GB" altLang="en-US" sz="2400" dirty="0"/>
              <a:t>Printed single sided</a:t>
            </a:r>
          </a:p>
          <a:p>
            <a:pPr marL="342900" indent="-342900">
              <a:buFont typeface="Arial" panose="020B0604020202020204" pitchFamily="34" charset="0"/>
              <a:buChar char="•"/>
            </a:pPr>
            <a:endParaRPr lang="en-GB" sz="2400" dirty="0"/>
          </a:p>
          <a:p>
            <a:endParaRPr lang="en-GB" sz="2400" dirty="0"/>
          </a:p>
        </p:txBody>
      </p:sp>
    </p:spTree>
    <p:extLst>
      <p:ext uri="{BB962C8B-B14F-4D97-AF65-F5344CB8AC3E}">
        <p14:creationId xmlns:p14="http://schemas.microsoft.com/office/powerpoint/2010/main" val="39442283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2" end="2"/>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itle 1"/>
          <p:cNvSpPr>
            <a:spLocks noGrp="1"/>
          </p:cNvSpPr>
          <p:nvPr>
            <p:ph type="title"/>
          </p:nvPr>
        </p:nvSpPr>
        <p:spPr/>
        <p:txBody>
          <a:bodyPr>
            <a:normAutofit/>
          </a:bodyPr>
          <a:lstStyle/>
          <a:p>
            <a:r>
              <a:rPr lang="en-GB" altLang="en-US" b="1" dirty="0"/>
              <a:t>Producing</a:t>
            </a:r>
            <a:r>
              <a:rPr lang="en-GB" altLang="en-US" b="1" dirty="0">
                <a:solidFill>
                  <a:srgbClr val="0070C0"/>
                </a:solidFill>
              </a:rPr>
              <a:t> </a:t>
            </a:r>
            <a:r>
              <a:rPr lang="en-GB" altLang="en-US" b="1" dirty="0"/>
              <a:t>Exhibits</a:t>
            </a:r>
            <a:endParaRPr lang="en-GB" altLang="en-US" dirty="0"/>
          </a:p>
        </p:txBody>
      </p:sp>
      <p:sp>
        <p:nvSpPr>
          <p:cNvPr id="7171" name="Text Placeholder 2"/>
          <p:cNvSpPr>
            <a:spLocks noGrp="1"/>
          </p:cNvSpPr>
          <p:nvPr>
            <p:ph type="body" sz="quarter" idx="4294967295"/>
          </p:nvPr>
        </p:nvSpPr>
        <p:spPr>
          <a:xfrm>
            <a:off x="838200" y="842179"/>
            <a:ext cx="10655300" cy="5400675"/>
          </a:xfrm>
        </p:spPr>
        <p:txBody>
          <a:bodyPr/>
          <a:lstStyle/>
          <a:p>
            <a:pPr marL="0" indent="0">
              <a:buNone/>
            </a:pPr>
            <a:r>
              <a:rPr lang="en-GB" altLang="en-US" b="1" dirty="0">
                <a:solidFill>
                  <a:schemeClr val="tx2"/>
                </a:solidFill>
              </a:rPr>
              <a:t>Singular</a:t>
            </a:r>
            <a:endParaRPr lang="en-GB" altLang="en-US" dirty="0">
              <a:solidFill>
                <a:schemeClr val="tx2"/>
              </a:solidFill>
            </a:endParaRPr>
          </a:p>
          <a:p>
            <a:pPr marL="0" indent="0">
              <a:buNone/>
            </a:pPr>
            <a:r>
              <a:rPr lang="en-GB" altLang="en-US" dirty="0"/>
              <a:t>I produce a sales note for the Tickled Pear PN2 as JLW02.</a:t>
            </a:r>
          </a:p>
          <a:p>
            <a:pPr marL="0" indent="0">
              <a:buNone/>
            </a:pPr>
            <a:endParaRPr lang="en-GB" altLang="en-US" dirty="0"/>
          </a:p>
          <a:p>
            <a:pPr marL="0" indent="0">
              <a:buNone/>
            </a:pPr>
            <a:endParaRPr lang="en-GB" altLang="en-US" dirty="0"/>
          </a:p>
          <a:p>
            <a:pPr marL="0" indent="0">
              <a:buNone/>
            </a:pPr>
            <a:r>
              <a:rPr lang="en-GB" altLang="en-US" dirty="0"/>
              <a:t>I produce a sales note dated 21.09.2016 for the fishing vessel Pickled Pear PN2 , with total value £365 as exhibit JLW02.</a:t>
            </a:r>
          </a:p>
          <a:p>
            <a:pPr marL="0" indent="0">
              <a:buNone/>
            </a:pPr>
            <a:endParaRPr lang="en-GB" altLang="en-US" dirty="0"/>
          </a:p>
          <a:p>
            <a:pPr marL="0" indent="0">
              <a:buNone/>
            </a:pPr>
            <a:endParaRPr lang="en-GB" altLang="en-US" dirty="0"/>
          </a:p>
          <a:p>
            <a:pPr marL="0" indent="0">
              <a:buNone/>
            </a:pPr>
            <a:r>
              <a:rPr lang="en-GB" altLang="en-US" dirty="0"/>
              <a:t>I produce a sales note for the Pickled Pear PN2, dated 21.09.2016, for 20kg cod at £40, 30kg sole at £225 and 10kg of sea bass for £100, with a total value of £365 as exhibit JLW02. </a:t>
            </a:r>
          </a:p>
        </p:txBody>
      </p:sp>
      <p:sp>
        <p:nvSpPr>
          <p:cNvPr id="3" name="Multiply 2"/>
          <p:cNvSpPr/>
          <p:nvPr/>
        </p:nvSpPr>
        <p:spPr>
          <a:xfrm>
            <a:off x="9451976" y="1196975"/>
            <a:ext cx="792163" cy="863600"/>
          </a:xfrm>
          <a:prstGeom prst="mathMultiply">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sp>
        <p:nvSpPr>
          <p:cNvPr id="6" name="Multiply 5"/>
          <p:cNvSpPr/>
          <p:nvPr/>
        </p:nvSpPr>
        <p:spPr>
          <a:xfrm>
            <a:off x="9647770" y="5583227"/>
            <a:ext cx="792163" cy="865187"/>
          </a:xfrm>
          <a:prstGeom prst="mathMultiply">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dirty="0"/>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171">
                                            <p:txEl>
                                              <p:pRg st="1" end="1"/>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171">
                                            <p:txEl>
                                              <p:pRg st="4" end="4"/>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7171">
                                            <p:txEl>
                                              <p:pRg st="7" end="7"/>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6"/>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gtEl>
                                        <p:attrNameLst>
                                          <p:attrName>style.visibility</p:attrName>
                                        </p:attrNameLst>
                                      </p:cBhvr>
                                      <p:to>
                                        <p:strVal val="visible"/>
                                      </p:to>
                                    </p:set>
                                  </p:childTnLst>
                                </p:cTn>
                              </p:par>
                              <p:par>
                                <p:cTn id="23" presetID="19" presetClass="emph" presetSubtype="0" fill="hold" nodeType="withEffect">
                                  <p:stCondLst>
                                    <p:cond delay="0"/>
                                  </p:stCondLst>
                                  <p:childTnLst>
                                    <p:animClr clrSpc="rgb" dir="cw">
                                      <p:cBhvr override="childStyle">
                                        <p:cTn id="24" dur="500" fill="hold"/>
                                        <p:tgtEl>
                                          <p:spTgt spid="7171">
                                            <p:txEl>
                                              <p:pRg st="4" end="4"/>
                                            </p:txEl>
                                          </p:spTgt>
                                        </p:tgtEl>
                                        <p:attrNameLst>
                                          <p:attrName>style.color</p:attrName>
                                        </p:attrNameLst>
                                      </p:cBhvr>
                                      <p:to>
                                        <a:srgbClr val="00B050"/>
                                      </p:to>
                                    </p:animClr>
                                    <p:animClr clrSpc="rgb" dir="cw">
                                      <p:cBhvr>
                                        <p:cTn id="25" dur="500" fill="hold"/>
                                        <p:tgtEl>
                                          <p:spTgt spid="7171">
                                            <p:txEl>
                                              <p:pRg st="4" end="4"/>
                                            </p:txEl>
                                          </p:spTgt>
                                        </p:tgtEl>
                                        <p:attrNameLst>
                                          <p:attrName>fillcolor</p:attrName>
                                        </p:attrNameLst>
                                      </p:cBhvr>
                                      <p:to>
                                        <a:srgbClr val="00B050"/>
                                      </p:to>
                                    </p:animClr>
                                    <p:set>
                                      <p:cBhvr>
                                        <p:cTn id="26" dur="500" fill="hold"/>
                                        <p:tgtEl>
                                          <p:spTgt spid="7171">
                                            <p:txEl>
                                              <p:pRg st="4" end="4"/>
                                            </p:txEl>
                                          </p:spTgt>
                                        </p:tgtEl>
                                        <p:attrNameLst>
                                          <p:attrName>fill.type</p:attrName>
                                        </p:attrNameLst>
                                      </p:cBhvr>
                                      <p:to>
                                        <p:strVal val="solid"/>
                                      </p:to>
                                    </p:set>
                                    <p:set>
                                      <p:cBhvr>
                                        <p:cTn id="27" dur="500" fill="hold"/>
                                        <p:tgtEl>
                                          <p:spTgt spid="7171">
                                            <p:txEl>
                                              <p:pRg st="4" end="4"/>
                                            </p:txEl>
                                          </p:spTgt>
                                        </p:tgtEl>
                                        <p:attrNameLst>
                                          <p:attrName>fill.on</p:attrName>
                                        </p:attrNameLst>
                                      </p:cBhvr>
                                      <p:to>
                                        <p:strVal val="tru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71" grpId="0" build="p"/>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itle 1"/>
          <p:cNvSpPr>
            <a:spLocks noGrp="1"/>
          </p:cNvSpPr>
          <p:nvPr>
            <p:ph type="title"/>
          </p:nvPr>
        </p:nvSpPr>
        <p:spPr/>
        <p:txBody>
          <a:bodyPr>
            <a:normAutofit/>
          </a:bodyPr>
          <a:lstStyle/>
          <a:p>
            <a:r>
              <a:rPr lang="en-GB" altLang="en-US" b="1" dirty="0"/>
              <a:t>Producing Exhibits</a:t>
            </a:r>
            <a:endParaRPr lang="en-GB" altLang="en-US" dirty="0"/>
          </a:p>
        </p:txBody>
      </p:sp>
      <p:sp>
        <p:nvSpPr>
          <p:cNvPr id="26627" name="Text Placeholder 2"/>
          <p:cNvSpPr>
            <a:spLocks noGrp="1"/>
          </p:cNvSpPr>
          <p:nvPr>
            <p:ph type="body" sz="quarter" idx="4294967295"/>
          </p:nvPr>
        </p:nvSpPr>
        <p:spPr>
          <a:xfrm>
            <a:off x="838200" y="966727"/>
            <a:ext cx="10655300" cy="5400675"/>
          </a:xfrm>
        </p:spPr>
        <p:txBody>
          <a:bodyPr/>
          <a:lstStyle/>
          <a:p>
            <a:pPr marL="0" indent="0">
              <a:buNone/>
            </a:pPr>
            <a:r>
              <a:rPr lang="en-GB" altLang="en-US" b="1" dirty="0">
                <a:solidFill>
                  <a:schemeClr val="tx2"/>
                </a:solidFill>
              </a:rPr>
              <a:t>Multiple</a:t>
            </a:r>
            <a:endParaRPr lang="en-GB" altLang="en-US" dirty="0">
              <a:solidFill>
                <a:schemeClr val="tx2"/>
              </a:solidFill>
            </a:endParaRPr>
          </a:p>
          <a:p>
            <a:pPr marL="0" indent="0">
              <a:buNone/>
            </a:pPr>
            <a:r>
              <a:rPr lang="en-GB" altLang="en-US" dirty="0"/>
              <a:t>Exhibits are often produced in groups. </a:t>
            </a:r>
          </a:p>
          <a:p>
            <a:pPr marL="0" indent="0">
              <a:buNone/>
            </a:pPr>
            <a:r>
              <a:rPr lang="en-GB" altLang="en-US" dirty="0"/>
              <a:t>For example all the sales notes for a vessel in a set period. </a:t>
            </a:r>
          </a:p>
          <a:p>
            <a:pPr marL="0" indent="0">
              <a:buNone/>
            </a:pPr>
            <a:endParaRPr lang="en-GB" altLang="en-US" dirty="0"/>
          </a:p>
          <a:p>
            <a:pPr marL="0" indent="0">
              <a:buNone/>
            </a:pPr>
            <a:r>
              <a:rPr lang="en-GB" altLang="en-US" dirty="0"/>
              <a:t>“ I retrieved the sales notes for the Pickled Pear PN2, they were for the 2, 5 and 6 of October 2016. These are produced as exhibits JLW01, JLW02 and JLW03.”  </a:t>
            </a:r>
          </a:p>
          <a:p>
            <a:pPr marL="0" indent="0">
              <a:buNone/>
            </a:pPr>
            <a:endParaRPr lang="en-GB" altLang="en-US" dirty="0"/>
          </a:p>
          <a:p>
            <a:pPr marL="0" indent="0">
              <a:buNone/>
            </a:pPr>
            <a:r>
              <a:rPr lang="en-GB" altLang="en-US" dirty="0">
                <a:solidFill>
                  <a:srgbClr val="FF0000"/>
                </a:solidFill>
              </a:rPr>
              <a:t>They should all be produced separately and each described appropriately.</a:t>
            </a:r>
          </a:p>
          <a:p>
            <a:pPr marL="0" indent="0">
              <a:buNone/>
            </a:pPr>
            <a:endParaRPr lang="en-GB" altLang="en-US" dirty="0"/>
          </a:p>
          <a:p>
            <a:pPr marL="0" indent="0">
              <a:buNone/>
            </a:pPr>
            <a:endParaRPr lang="en-GB" altLang="en-US" dirty="0"/>
          </a:p>
          <a:p>
            <a:pPr marL="0" indent="0">
              <a:buNone/>
            </a:pPr>
            <a:endParaRPr lang="en-GB" altLang="en-US" dirty="0"/>
          </a:p>
        </p:txBody>
      </p:sp>
      <p:sp>
        <p:nvSpPr>
          <p:cNvPr id="4" name="Multiply 2">
            <a:extLst>
              <a:ext uri="{FF2B5EF4-FFF2-40B4-BE49-F238E27FC236}">
                <a16:creationId xmlns:a16="http://schemas.microsoft.com/office/drawing/2014/main" id="{FB3EB0E5-19AF-40E7-B0EE-F3FB2F26C8C4}"/>
              </a:ext>
            </a:extLst>
          </p:cNvPr>
          <p:cNvSpPr/>
          <p:nvPr/>
        </p:nvSpPr>
        <p:spPr>
          <a:xfrm>
            <a:off x="10561637" y="3667064"/>
            <a:ext cx="792163" cy="863600"/>
          </a:xfrm>
          <a:prstGeom prst="mathMultiply">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6627">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50AB95-C3A9-4E61-B8B1-881753025CDC}"/>
              </a:ext>
            </a:extLst>
          </p:cNvPr>
          <p:cNvSpPr>
            <a:spLocks noGrp="1"/>
          </p:cNvSpPr>
          <p:nvPr>
            <p:ph type="title"/>
          </p:nvPr>
        </p:nvSpPr>
        <p:spPr/>
        <p:txBody>
          <a:bodyPr/>
          <a:lstStyle/>
          <a:p>
            <a:r>
              <a:rPr lang="en-GB" altLang="en-US" dirty="0"/>
              <a:t>Producing Exhibits</a:t>
            </a:r>
            <a:endParaRPr lang="en-GB" dirty="0"/>
          </a:p>
        </p:txBody>
      </p:sp>
      <p:sp>
        <p:nvSpPr>
          <p:cNvPr id="27650" name="Text Placeholder 2"/>
          <p:cNvSpPr>
            <a:spLocks noGrp="1"/>
          </p:cNvSpPr>
          <p:nvPr>
            <p:ph type="body" sz="quarter" idx="4294967295"/>
          </p:nvPr>
        </p:nvSpPr>
        <p:spPr>
          <a:xfrm>
            <a:off x="960699" y="941267"/>
            <a:ext cx="7991475" cy="5400675"/>
          </a:xfrm>
        </p:spPr>
        <p:txBody>
          <a:bodyPr>
            <a:normAutofit fontScale="92500" lnSpcReduction="20000"/>
          </a:bodyPr>
          <a:lstStyle/>
          <a:p>
            <a:pPr marL="0" indent="0">
              <a:buNone/>
            </a:pPr>
            <a:r>
              <a:rPr lang="en-GB" altLang="en-US" dirty="0"/>
              <a:t>On the 20</a:t>
            </a:r>
            <a:r>
              <a:rPr lang="en-GB" altLang="en-US" baseline="30000" dirty="0"/>
              <a:t>th</a:t>
            </a:r>
            <a:r>
              <a:rPr lang="en-GB" altLang="en-US" dirty="0"/>
              <a:t> October 2016 I looked at our records for sales notes for the Pickled Pear PN2. I extracted those which were dated between the 1 October and 7 October. There were three in total. I made copies of the sales notes. </a:t>
            </a:r>
          </a:p>
          <a:p>
            <a:pPr marL="0" indent="0">
              <a:buNone/>
            </a:pPr>
            <a:endParaRPr lang="en-GB" altLang="en-US" dirty="0"/>
          </a:p>
          <a:p>
            <a:pPr marL="0" indent="0">
              <a:buNone/>
            </a:pPr>
            <a:r>
              <a:rPr lang="en-GB" altLang="en-US" dirty="0"/>
              <a:t>I produce a copy of a sales note for the Pickled Pear PN2 dated the 2 October 2016, for a total value of £230 as exhibit reference JLW01.</a:t>
            </a:r>
          </a:p>
          <a:p>
            <a:pPr marL="0" indent="0">
              <a:buNone/>
            </a:pPr>
            <a:endParaRPr lang="en-GB" altLang="en-US" dirty="0"/>
          </a:p>
          <a:p>
            <a:pPr marL="0" indent="0">
              <a:buNone/>
            </a:pPr>
            <a:r>
              <a:rPr lang="en-GB" altLang="en-US" dirty="0"/>
              <a:t>I produce a copy of sales note for the Pickled Pear PN2 dated the 5 October 2016, for a total value of £154 as exhibit reference JLW02.</a:t>
            </a:r>
          </a:p>
          <a:p>
            <a:pPr marL="0" indent="0">
              <a:buNone/>
            </a:pPr>
            <a:endParaRPr lang="en-GB" altLang="en-US" dirty="0"/>
          </a:p>
          <a:p>
            <a:pPr marL="0" indent="0">
              <a:buNone/>
            </a:pPr>
            <a:r>
              <a:rPr lang="en-GB" altLang="en-US" dirty="0"/>
              <a:t>I produce a copy of the sales note for the Pickled Pear PN2 dated the 7 October 2016, for a total value of £188 as exhibit reference JLW03</a:t>
            </a:r>
          </a:p>
        </p:txBody>
      </p:sp>
      <p:pic>
        <p:nvPicPr>
          <p:cNvPr id="4" name="Graphic 3" descr="Checkmark">
            <a:extLst>
              <a:ext uri="{FF2B5EF4-FFF2-40B4-BE49-F238E27FC236}">
                <a16:creationId xmlns:a16="http://schemas.microsoft.com/office/drawing/2014/main" id="{61516266-F6D1-4981-88D9-2CF1F3C64DED}"/>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9695787" y="3184404"/>
            <a:ext cx="914400" cy="914400"/>
          </a:xfrm>
          <a:prstGeom prst="rect">
            <a:avLst/>
          </a:prstGeom>
        </p:spPr>
      </p:pic>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itle 1"/>
          <p:cNvSpPr>
            <a:spLocks noGrp="1"/>
          </p:cNvSpPr>
          <p:nvPr>
            <p:ph type="title"/>
          </p:nvPr>
        </p:nvSpPr>
        <p:spPr/>
        <p:txBody>
          <a:bodyPr>
            <a:normAutofit/>
          </a:bodyPr>
          <a:lstStyle/>
          <a:p>
            <a:r>
              <a:rPr lang="en-GB" altLang="en-US" b="1" dirty="0"/>
              <a:t>Exhibits contained in another item</a:t>
            </a:r>
          </a:p>
        </p:txBody>
      </p:sp>
      <p:sp>
        <p:nvSpPr>
          <p:cNvPr id="3" name="Text Placeholder 2"/>
          <p:cNvSpPr>
            <a:spLocks noGrp="1"/>
          </p:cNvSpPr>
          <p:nvPr>
            <p:ph type="body" sz="quarter" idx="4294967295"/>
          </p:nvPr>
        </p:nvSpPr>
        <p:spPr>
          <a:xfrm>
            <a:off x="838200" y="966727"/>
            <a:ext cx="10655300" cy="5400675"/>
          </a:xfrm>
        </p:spPr>
        <p:txBody>
          <a:bodyPr/>
          <a:lstStyle/>
          <a:p>
            <a:pPr marL="0" indent="0">
              <a:buNone/>
              <a:defRPr/>
            </a:pPr>
            <a:r>
              <a:rPr lang="en-GB" sz="2200" dirty="0"/>
              <a:t>Some exhibits are contained in another item. </a:t>
            </a:r>
          </a:p>
          <a:p>
            <a:pPr>
              <a:buFont typeface="Arial" charset="0"/>
              <a:buChar char="•"/>
              <a:defRPr/>
            </a:pPr>
            <a:r>
              <a:rPr lang="en-GB" sz="2200" dirty="0"/>
              <a:t>A page of a logbook</a:t>
            </a:r>
          </a:p>
          <a:p>
            <a:pPr>
              <a:buFont typeface="Arial" charset="0"/>
              <a:buChar char="•"/>
              <a:defRPr/>
            </a:pPr>
            <a:r>
              <a:rPr lang="en-GB" sz="2200" dirty="0"/>
              <a:t>2 or 3 pages from a lever arch file.</a:t>
            </a:r>
          </a:p>
          <a:p>
            <a:pPr>
              <a:buFont typeface="Arial" charset="0"/>
              <a:buChar char="•"/>
              <a:defRPr/>
            </a:pPr>
            <a:endParaRPr lang="en-GB" sz="2200" dirty="0"/>
          </a:p>
          <a:p>
            <a:pPr marL="0" indent="0">
              <a:buNone/>
              <a:defRPr/>
            </a:pPr>
            <a:r>
              <a:rPr lang="en-GB" sz="2200" dirty="0"/>
              <a:t>The finder in their statement should reference the original object, do not produce it:</a:t>
            </a:r>
          </a:p>
          <a:p>
            <a:pPr marL="0" indent="0">
              <a:buNone/>
              <a:defRPr/>
            </a:pPr>
            <a:r>
              <a:rPr lang="en-GB" sz="2200" dirty="0"/>
              <a:t>“I seized a logbook from the wheelhouse of the Pickled Pear PN2, which I gave reference number JLW08.”  </a:t>
            </a:r>
          </a:p>
          <a:p>
            <a:pPr marL="0" indent="0">
              <a:buNone/>
              <a:defRPr/>
            </a:pPr>
            <a:endParaRPr lang="en-GB" sz="2200" dirty="0"/>
          </a:p>
          <a:p>
            <a:pPr marL="0" indent="0">
              <a:buNone/>
              <a:defRPr/>
            </a:pPr>
            <a:r>
              <a:rPr lang="en-GB" sz="2200" dirty="0"/>
              <a:t>The officer exhibiting the material should exhibit the relevant page:</a:t>
            </a:r>
          </a:p>
          <a:p>
            <a:pPr marL="0" indent="0">
              <a:buNone/>
              <a:defRPr/>
            </a:pPr>
            <a:r>
              <a:rPr lang="en-GB" sz="2200" dirty="0"/>
              <a:t>“ I examined JLW08 and copied logbook page GBR1002352, showing the vessel departed port on the 12 October 2016, which I produce as exhibit reference AGN01.” </a:t>
            </a: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itle 1"/>
          <p:cNvSpPr>
            <a:spLocks noGrp="1"/>
          </p:cNvSpPr>
          <p:nvPr>
            <p:ph type="title"/>
          </p:nvPr>
        </p:nvSpPr>
        <p:spPr/>
        <p:txBody>
          <a:bodyPr>
            <a:normAutofit/>
          </a:bodyPr>
          <a:lstStyle/>
          <a:p>
            <a:r>
              <a:rPr lang="en-GB" altLang="en-US" b="1" dirty="0"/>
              <a:t>Printed or copied exhibits</a:t>
            </a:r>
          </a:p>
        </p:txBody>
      </p:sp>
      <p:sp>
        <p:nvSpPr>
          <p:cNvPr id="3" name="Text Placeholder 2"/>
          <p:cNvSpPr>
            <a:spLocks noGrp="1"/>
          </p:cNvSpPr>
          <p:nvPr>
            <p:ph type="body" sz="quarter" idx="4294967295"/>
          </p:nvPr>
        </p:nvSpPr>
        <p:spPr>
          <a:xfrm>
            <a:off x="838200" y="881063"/>
            <a:ext cx="10805932" cy="5400675"/>
          </a:xfrm>
        </p:spPr>
        <p:txBody>
          <a:bodyPr>
            <a:normAutofit/>
          </a:bodyPr>
          <a:lstStyle/>
          <a:p>
            <a:pPr marL="0" indent="0">
              <a:buNone/>
              <a:defRPr/>
            </a:pPr>
            <a:r>
              <a:rPr lang="en-GB" sz="2200" dirty="0"/>
              <a:t>Some exhibits are printed or copied from another source.</a:t>
            </a:r>
          </a:p>
          <a:p>
            <a:pPr marL="0" indent="0">
              <a:buNone/>
              <a:defRPr/>
            </a:pPr>
            <a:r>
              <a:rPr lang="en-GB" sz="2200" dirty="0"/>
              <a:t>Sources could include:</a:t>
            </a:r>
          </a:p>
          <a:p>
            <a:pPr>
              <a:defRPr/>
            </a:pPr>
            <a:r>
              <a:rPr lang="en-GB" sz="2200" dirty="0"/>
              <a:t>databases </a:t>
            </a:r>
          </a:p>
          <a:p>
            <a:pPr>
              <a:defRPr/>
            </a:pPr>
            <a:r>
              <a:rPr lang="en-GB" sz="2200" dirty="0"/>
              <a:t>memory cards</a:t>
            </a:r>
          </a:p>
          <a:p>
            <a:pPr>
              <a:defRPr/>
            </a:pPr>
            <a:r>
              <a:rPr lang="en-GB" sz="2200" dirty="0"/>
              <a:t>paper records</a:t>
            </a:r>
          </a:p>
          <a:p>
            <a:pPr>
              <a:defRPr/>
            </a:pPr>
            <a:endParaRPr lang="en-GB" sz="2200" dirty="0"/>
          </a:p>
          <a:p>
            <a:pPr marL="0" indent="0">
              <a:buNone/>
              <a:defRPr/>
            </a:pPr>
            <a:r>
              <a:rPr lang="en-GB" sz="2200" dirty="0"/>
              <a:t>You must make it clear in your statement that you are exhibiting a copy. </a:t>
            </a:r>
          </a:p>
          <a:p>
            <a:pPr marL="0" indent="0">
              <a:buNone/>
              <a:defRPr/>
            </a:pPr>
            <a:endParaRPr lang="en-GB" sz="2200" dirty="0"/>
          </a:p>
          <a:p>
            <a:pPr marL="0" indent="0">
              <a:buNone/>
              <a:defRPr/>
            </a:pPr>
            <a:r>
              <a:rPr lang="en-GB" sz="2200" dirty="0"/>
              <a:t>“I went onto the online database called </a:t>
            </a:r>
            <a:r>
              <a:rPr lang="en-GB" sz="2200" dirty="0" err="1"/>
              <a:t>FishHub</a:t>
            </a:r>
            <a:r>
              <a:rPr lang="en-GB" sz="2200" dirty="0"/>
              <a:t>, which contains records of electronic logbooks. I located the electronic logbook for Leviathan FD23 with trip start date 21 June 2019 and printed it out. I produce a printed copy of the electronic logbook for the Leviathan FD23 with reference number C123456789 and trip start date 21 June 2019 as exhibit JZW01”. </a:t>
            </a:r>
          </a:p>
        </p:txBody>
      </p:sp>
    </p:spTree>
    <p:custDataLst>
      <p:tags r:id="rId1"/>
    </p:custDataLst>
    <p:extLst>
      <p:ext uri="{BB962C8B-B14F-4D97-AF65-F5344CB8AC3E}">
        <p14:creationId xmlns:p14="http://schemas.microsoft.com/office/powerpoint/2010/main" val="3498081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itle 1"/>
          <p:cNvSpPr>
            <a:spLocks noGrp="1"/>
          </p:cNvSpPr>
          <p:nvPr>
            <p:ph type="title"/>
          </p:nvPr>
        </p:nvSpPr>
        <p:spPr/>
        <p:txBody>
          <a:bodyPr>
            <a:normAutofit/>
          </a:bodyPr>
          <a:lstStyle/>
          <a:p>
            <a:r>
              <a:rPr lang="en-GB" altLang="en-US" b="1" dirty="0"/>
              <a:t>Analysing exhibits</a:t>
            </a:r>
          </a:p>
        </p:txBody>
      </p:sp>
      <p:sp>
        <p:nvSpPr>
          <p:cNvPr id="29699" name="Text Placeholder 2"/>
          <p:cNvSpPr>
            <a:spLocks noGrp="1"/>
          </p:cNvSpPr>
          <p:nvPr>
            <p:ph type="body" sz="quarter" idx="4294967295"/>
          </p:nvPr>
        </p:nvSpPr>
        <p:spPr>
          <a:xfrm>
            <a:off x="698500" y="853754"/>
            <a:ext cx="10655300" cy="5400675"/>
          </a:xfrm>
        </p:spPr>
        <p:txBody>
          <a:bodyPr/>
          <a:lstStyle/>
          <a:p>
            <a:pPr marL="0" indent="0">
              <a:buNone/>
            </a:pPr>
            <a:r>
              <a:rPr lang="en-GB" altLang="en-US" sz="2200" dirty="0"/>
              <a:t>You should highlight what is important about the evidence, do not go into lots of detail. The case for the evidence will be made in the MG5.</a:t>
            </a:r>
          </a:p>
          <a:p>
            <a:pPr marL="0" indent="0">
              <a:buNone/>
            </a:pPr>
            <a:r>
              <a:rPr lang="en-GB" altLang="en-US" sz="2200" dirty="0"/>
              <a:t>Example:</a:t>
            </a:r>
          </a:p>
          <a:p>
            <a:pPr marL="0" indent="0">
              <a:buNone/>
            </a:pPr>
            <a:r>
              <a:rPr lang="en-GB" altLang="en-US" sz="2200" dirty="0"/>
              <a:t>Sales note showing quota overshoot: </a:t>
            </a:r>
          </a:p>
          <a:p>
            <a:pPr marL="0" indent="0">
              <a:buNone/>
            </a:pPr>
            <a:r>
              <a:rPr lang="en-GB" altLang="en-US" sz="2200" dirty="0"/>
              <a:t>“The sales note shows that the total amount of cod landed by the vessel was 600 kg, in excess of the monthly quota allocation of 300 kg” </a:t>
            </a:r>
          </a:p>
          <a:p>
            <a:pPr marL="0" indent="0">
              <a:buNone/>
            </a:pPr>
            <a:endParaRPr lang="en-GB" altLang="en-US" sz="2200" dirty="0"/>
          </a:p>
          <a:p>
            <a:pPr marL="0" indent="0">
              <a:buNone/>
            </a:pPr>
            <a:r>
              <a:rPr lang="en-GB" altLang="en-US" sz="2200" dirty="0"/>
              <a:t>Where you are comparing or analysing multiple exhibits consider if you can do it in a table and produce that as an exhibit in it’s own right. This analysis should be factual</a:t>
            </a:r>
          </a:p>
          <a:p>
            <a:pPr marL="0" indent="0">
              <a:buNone/>
            </a:pPr>
            <a:endParaRPr lang="en-GB" altLang="en-US" sz="2200" dirty="0"/>
          </a:p>
          <a:p>
            <a:pPr marL="0" indent="0">
              <a:buNone/>
            </a:pPr>
            <a:r>
              <a:rPr lang="en-GB" altLang="en-US" sz="2200" dirty="0"/>
              <a:t>Do not make opinions on what it shows. It would then become an expert’s witness statement. </a:t>
            </a:r>
          </a:p>
          <a:p>
            <a:pPr marL="0" indent="0">
              <a:buNone/>
            </a:pPr>
            <a:endParaRPr lang="en-GB" altLang="en-US" dirty="0"/>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9699">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9699">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9699">
                                            <p:txEl>
                                              <p:pRg st="5" end="5"/>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9699">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Title 1"/>
          <p:cNvSpPr>
            <a:spLocks noGrp="1"/>
          </p:cNvSpPr>
          <p:nvPr>
            <p:ph type="title"/>
          </p:nvPr>
        </p:nvSpPr>
        <p:spPr/>
        <p:txBody>
          <a:bodyPr>
            <a:normAutofit/>
          </a:bodyPr>
          <a:lstStyle/>
          <a:p>
            <a:r>
              <a:rPr lang="en-GB" altLang="en-US" b="1" dirty="0"/>
              <a:t>Notebooks as exhibits</a:t>
            </a:r>
          </a:p>
        </p:txBody>
      </p:sp>
      <p:sp>
        <p:nvSpPr>
          <p:cNvPr id="14339" name="Text Placeholder 2"/>
          <p:cNvSpPr>
            <a:spLocks noGrp="1"/>
          </p:cNvSpPr>
          <p:nvPr>
            <p:ph type="body" sz="quarter" idx="4294967295"/>
          </p:nvPr>
        </p:nvSpPr>
        <p:spPr>
          <a:xfrm>
            <a:off x="838200" y="981075"/>
            <a:ext cx="10655300" cy="5400675"/>
          </a:xfrm>
        </p:spPr>
        <p:txBody>
          <a:bodyPr>
            <a:normAutofit/>
          </a:bodyPr>
          <a:lstStyle/>
          <a:p>
            <a:pPr>
              <a:buFont typeface="Arial" charset="0"/>
              <a:buChar char="•"/>
              <a:defRPr/>
            </a:pPr>
            <a:r>
              <a:rPr lang="en-GB" altLang="en-US" dirty="0">
                <a:latin typeface="Arial" charset="0"/>
                <a:cs typeface="Arial" charset="0"/>
              </a:rPr>
              <a:t>Notebooks should not be routinely exhibited. Exceptions may include:</a:t>
            </a:r>
          </a:p>
          <a:p>
            <a:pPr lvl="1">
              <a:buFont typeface="Arial" charset="0"/>
              <a:buChar char="•"/>
              <a:defRPr/>
            </a:pPr>
            <a:r>
              <a:rPr lang="en-GB" altLang="en-US" dirty="0">
                <a:latin typeface="Arial" charset="0"/>
                <a:cs typeface="Arial" charset="0"/>
              </a:rPr>
              <a:t>Master’s signature agreeing results.</a:t>
            </a:r>
          </a:p>
          <a:p>
            <a:pPr lvl="1">
              <a:buFont typeface="Arial" charset="0"/>
              <a:buChar char="•"/>
              <a:defRPr/>
            </a:pPr>
            <a:r>
              <a:rPr lang="en-GB" altLang="en-US" dirty="0">
                <a:latin typeface="Arial" charset="0"/>
                <a:cs typeface="Arial" charset="0"/>
              </a:rPr>
              <a:t>If the defence dispute the notebook, will be a supplementary statement</a:t>
            </a:r>
          </a:p>
          <a:p>
            <a:pPr lvl="1">
              <a:buFont typeface="Arial" charset="0"/>
              <a:buChar char="•"/>
              <a:defRPr/>
            </a:pPr>
            <a:endParaRPr lang="en-GB" altLang="en-US" dirty="0">
              <a:latin typeface="Arial" charset="0"/>
              <a:cs typeface="Arial" charset="0"/>
            </a:endParaRPr>
          </a:p>
          <a:p>
            <a:pPr>
              <a:buFont typeface="Arial" charset="0"/>
              <a:buChar char="•"/>
              <a:defRPr/>
            </a:pPr>
            <a:r>
              <a:rPr lang="en-GB" altLang="en-US" dirty="0">
                <a:latin typeface="Arial" charset="0"/>
                <a:cs typeface="Arial" charset="0"/>
              </a:rPr>
              <a:t>The notes are what make the basis of your statement</a:t>
            </a:r>
          </a:p>
          <a:p>
            <a:pPr>
              <a:buFont typeface="Arial" charset="0"/>
              <a:buChar char="•"/>
              <a:defRPr/>
            </a:pPr>
            <a:r>
              <a:rPr lang="en-GB" altLang="en-US" dirty="0">
                <a:latin typeface="Arial" charset="0"/>
                <a:cs typeface="Arial" charset="0"/>
              </a:rPr>
              <a:t>Your statement will reflect the relevant content of your notebook.</a:t>
            </a:r>
          </a:p>
          <a:p>
            <a:pPr>
              <a:buFont typeface="Arial" charset="0"/>
              <a:buChar char="•"/>
              <a:defRPr/>
            </a:pPr>
            <a:endParaRPr lang="en-GB" altLang="en-US" dirty="0">
              <a:latin typeface="Arial" charset="0"/>
              <a:cs typeface="Arial" charset="0"/>
            </a:endParaRPr>
          </a:p>
          <a:p>
            <a:pPr marL="0" indent="0">
              <a:buNone/>
              <a:defRPr/>
            </a:pPr>
            <a:r>
              <a:rPr lang="en-GB" altLang="en-US" dirty="0">
                <a:latin typeface="Arial" charset="0"/>
                <a:cs typeface="Arial" charset="0"/>
              </a:rPr>
              <a:t>A copy will be entered on the MG6c schedule</a:t>
            </a:r>
          </a:p>
          <a:p>
            <a:pPr marL="0" indent="0">
              <a:buNone/>
              <a:defRPr/>
            </a:pPr>
            <a:endParaRPr lang="en-GB" altLang="en-US" dirty="0">
              <a:latin typeface="Arial" charset="0"/>
              <a:cs typeface="Arial" charset="0"/>
            </a:endParaRPr>
          </a:p>
          <a:p>
            <a:pPr marL="0" indent="0">
              <a:buNone/>
              <a:defRPr/>
            </a:pPr>
            <a:r>
              <a:rPr lang="en-GB" altLang="en-US" dirty="0">
                <a:latin typeface="Arial" charset="0"/>
                <a:cs typeface="Arial" charset="0"/>
              </a:rPr>
              <a:t>Only exhibited when the defence dispute your version of events.</a:t>
            </a:r>
          </a:p>
          <a:p>
            <a:pPr marL="0" indent="0">
              <a:buNone/>
              <a:defRPr/>
            </a:pPr>
            <a:endParaRPr lang="en-GB" altLang="en-US" dirty="0">
              <a:latin typeface="Arial" charset="0"/>
              <a:cs typeface="Arial" charset="0"/>
            </a:endParaRPr>
          </a:p>
        </p:txBody>
      </p:sp>
      <p:sp>
        <p:nvSpPr>
          <p:cNvPr id="4" name="TextBox 3">
            <a:extLst>
              <a:ext uri="{FF2B5EF4-FFF2-40B4-BE49-F238E27FC236}">
                <a16:creationId xmlns:a16="http://schemas.microsoft.com/office/drawing/2014/main" id="{B1A786B4-118D-4191-B960-4BF26452366A}"/>
              </a:ext>
            </a:extLst>
          </p:cNvPr>
          <p:cNvSpPr txBox="1"/>
          <p:nvPr/>
        </p:nvSpPr>
        <p:spPr>
          <a:xfrm>
            <a:off x="8535976" y="4283979"/>
            <a:ext cx="1974030" cy="1200329"/>
          </a:xfrm>
          <a:prstGeom prst="rect">
            <a:avLst/>
          </a:prstGeom>
          <a:solidFill>
            <a:schemeClr val="bg1"/>
          </a:solidFill>
          <a:ln w="28575">
            <a:solidFill>
              <a:schemeClr val="tx1"/>
            </a:solidFill>
          </a:ln>
        </p:spPr>
        <p:txBody>
          <a:bodyPr wrap="square" rtlCol="0">
            <a:spAutoFit/>
          </a:bodyPr>
          <a:lstStyle/>
          <a:p>
            <a:r>
              <a:rPr lang="en-GB" b="1" dirty="0">
                <a:solidFill>
                  <a:schemeClr val="tx2"/>
                </a:solidFill>
              </a:rPr>
              <a:t>MG6C</a:t>
            </a:r>
          </a:p>
          <a:p>
            <a:r>
              <a:rPr lang="en-GB" dirty="0"/>
              <a:t>schedule of non-sensitive unused material</a:t>
            </a: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4339">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4339">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4339">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4339">
                                            <p:txEl>
                                              <p:pRg st="5" end="5"/>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4339">
                                            <p:txEl>
                                              <p:pRg st="7" end="7"/>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4"/>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4339">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extBox 7"/>
          <p:cNvSpPr txBox="1">
            <a:spLocks noChangeArrowheads="1"/>
          </p:cNvSpPr>
          <p:nvPr/>
        </p:nvSpPr>
        <p:spPr bwMode="auto">
          <a:xfrm>
            <a:off x="838200" y="858837"/>
            <a:ext cx="8496300" cy="45243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lr>
                <a:schemeClr val="tx1"/>
              </a:buClr>
              <a:buFont typeface="Arial" panose="020B0604020202020204" pitchFamily="34" charset="0"/>
              <a:buChar char="•"/>
              <a:defRPr sz="2400">
                <a:solidFill>
                  <a:schemeClr val="tx1"/>
                </a:solidFill>
                <a:latin typeface="Arial" panose="020B0604020202020204" pitchFamily="34" charset="0"/>
                <a:cs typeface="Arial" panose="020B0604020202020204" pitchFamily="34" charset="0"/>
              </a:defRPr>
            </a:lvl1pPr>
            <a:lvl2pPr marL="742950" indent="-285750" eaLnBrk="0" hangingPunct="0">
              <a:spcBef>
                <a:spcPct val="20000"/>
              </a:spcBef>
              <a:buClr>
                <a:schemeClr val="tx1"/>
              </a:buClr>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2pPr>
            <a:lvl3pPr marL="1143000" indent="-228600" eaLnBrk="0" hangingPunct="0">
              <a:spcBef>
                <a:spcPct val="20000"/>
              </a:spcBef>
              <a:buClr>
                <a:schemeClr val="tx1"/>
              </a:buClr>
              <a:buFont typeface="Arial" panose="020B0604020202020204" pitchFamily="34" charset="0"/>
              <a:buChar char="•"/>
              <a:defRPr sz="1600">
                <a:solidFill>
                  <a:schemeClr val="tx1"/>
                </a:solidFill>
                <a:latin typeface="Arial" panose="020B0604020202020204" pitchFamily="34" charset="0"/>
                <a:cs typeface="Arial" panose="020B060402020202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ClrTx/>
              <a:buFontTx/>
              <a:buNone/>
            </a:pPr>
            <a:r>
              <a:rPr lang="en-GB" altLang="en-US" dirty="0"/>
              <a:t>Occasionally you may need to take a statement from a 	third party witness</a:t>
            </a:r>
          </a:p>
          <a:p>
            <a:pPr eaLnBrk="1" hangingPunct="1">
              <a:spcBef>
                <a:spcPct val="0"/>
              </a:spcBef>
              <a:buClrTx/>
              <a:buFontTx/>
              <a:buNone/>
            </a:pPr>
            <a:endParaRPr lang="en-GB" altLang="en-US" sz="1600" dirty="0"/>
          </a:p>
          <a:p>
            <a:pPr eaLnBrk="1" hangingPunct="1">
              <a:spcBef>
                <a:spcPct val="0"/>
              </a:spcBef>
              <a:buClrTx/>
              <a:buFontTx/>
              <a:buNone/>
            </a:pPr>
            <a:r>
              <a:rPr lang="en-GB" altLang="en-US" i="1" dirty="0"/>
              <a:t>	</a:t>
            </a:r>
            <a:r>
              <a:rPr lang="en-GB" altLang="en-US" dirty="0"/>
              <a:t>Treat as an interview in terms of planning</a:t>
            </a:r>
          </a:p>
          <a:p>
            <a:pPr eaLnBrk="1" hangingPunct="1">
              <a:spcBef>
                <a:spcPct val="0"/>
              </a:spcBef>
              <a:buClrTx/>
              <a:buFontTx/>
              <a:buNone/>
            </a:pPr>
            <a:endParaRPr lang="en-GB" altLang="en-US" sz="400" dirty="0"/>
          </a:p>
          <a:p>
            <a:pPr eaLnBrk="1" hangingPunct="1">
              <a:spcBef>
                <a:spcPct val="0"/>
              </a:spcBef>
              <a:buClrTx/>
              <a:buFontTx/>
              <a:buNone/>
            </a:pPr>
            <a:r>
              <a:rPr lang="en-GB" altLang="en-US" dirty="0"/>
              <a:t>		- what you know</a:t>
            </a:r>
          </a:p>
          <a:p>
            <a:pPr eaLnBrk="1" hangingPunct="1">
              <a:spcBef>
                <a:spcPct val="0"/>
              </a:spcBef>
              <a:buClrTx/>
              <a:buFontTx/>
              <a:buNone/>
            </a:pPr>
            <a:endParaRPr lang="en-GB" altLang="en-US" sz="400" dirty="0"/>
          </a:p>
          <a:p>
            <a:pPr eaLnBrk="1" hangingPunct="1">
              <a:spcBef>
                <a:spcPct val="0"/>
              </a:spcBef>
              <a:buClrTx/>
              <a:buFontTx/>
              <a:buNone/>
            </a:pPr>
            <a:r>
              <a:rPr lang="en-GB" altLang="en-US" dirty="0"/>
              <a:t>		- what you need to know</a:t>
            </a:r>
          </a:p>
          <a:p>
            <a:pPr eaLnBrk="1" hangingPunct="1">
              <a:spcBef>
                <a:spcPct val="0"/>
              </a:spcBef>
              <a:buClrTx/>
              <a:buFontTx/>
              <a:buNone/>
            </a:pPr>
            <a:endParaRPr lang="en-GB" altLang="en-US" sz="1600" dirty="0"/>
          </a:p>
          <a:p>
            <a:pPr eaLnBrk="1" hangingPunct="1">
              <a:spcBef>
                <a:spcPct val="0"/>
              </a:spcBef>
              <a:buClrTx/>
              <a:buFontTx/>
              <a:buNone/>
            </a:pPr>
            <a:r>
              <a:rPr lang="en-GB" altLang="en-US" dirty="0"/>
              <a:t>	Inform them of potential implications – court!</a:t>
            </a:r>
            <a:r>
              <a:rPr lang="en-GB" altLang="en-US" sz="1600" dirty="0"/>
              <a:t>	</a:t>
            </a:r>
          </a:p>
          <a:p>
            <a:pPr eaLnBrk="1" hangingPunct="1">
              <a:spcBef>
                <a:spcPct val="0"/>
              </a:spcBef>
              <a:buClrTx/>
              <a:buFontTx/>
              <a:buNone/>
            </a:pPr>
            <a:endParaRPr lang="en-GB" altLang="en-US" sz="1600" dirty="0"/>
          </a:p>
          <a:p>
            <a:pPr eaLnBrk="1" hangingPunct="1">
              <a:spcBef>
                <a:spcPct val="0"/>
              </a:spcBef>
              <a:buClrTx/>
              <a:buFontTx/>
              <a:buNone/>
            </a:pPr>
            <a:r>
              <a:rPr lang="en-GB" altLang="en-US" dirty="0"/>
              <a:t>	Discuss evidence with the witness before writing</a:t>
            </a:r>
          </a:p>
          <a:p>
            <a:pPr eaLnBrk="1" hangingPunct="1">
              <a:spcBef>
                <a:spcPct val="0"/>
              </a:spcBef>
              <a:buClrTx/>
              <a:buFontTx/>
              <a:buNone/>
            </a:pPr>
            <a:endParaRPr lang="en-GB" altLang="en-US" sz="1600" dirty="0"/>
          </a:p>
          <a:p>
            <a:pPr eaLnBrk="1" hangingPunct="1">
              <a:spcBef>
                <a:spcPct val="0"/>
              </a:spcBef>
              <a:buClrTx/>
              <a:buFontTx/>
              <a:buNone/>
            </a:pPr>
            <a:r>
              <a:rPr lang="en-GB" altLang="en-US" dirty="0"/>
              <a:t>	You may write statement for them, but it is ultimately 	there’s to agree content of and sign</a:t>
            </a:r>
          </a:p>
        </p:txBody>
      </p:sp>
      <p:sp>
        <p:nvSpPr>
          <p:cNvPr id="31747" name="Title 1"/>
          <p:cNvSpPr>
            <a:spLocks noGrp="1"/>
          </p:cNvSpPr>
          <p:nvPr>
            <p:ph type="title"/>
          </p:nvPr>
        </p:nvSpPr>
        <p:spPr/>
        <p:txBody>
          <a:bodyPr>
            <a:normAutofit/>
          </a:bodyPr>
          <a:lstStyle/>
          <a:p>
            <a:pPr eaLnBrk="1" hangingPunct="1"/>
            <a:r>
              <a:rPr lang="en-GB" altLang="en-US" b="1" dirty="0"/>
              <a:t>Witness Statements - taking</a:t>
            </a:r>
            <a:endParaRPr lang="en-GB" altLang="en-US" dirty="0"/>
          </a:p>
        </p:txBody>
      </p:sp>
    </p:spTree>
    <p:custDataLst>
      <p:tags r:id="rId1"/>
    </p:custData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8194">
                                            <p:txEl>
                                              <p:pRg st="0" end="0"/>
                                            </p:txEl>
                                          </p:spTgt>
                                        </p:tgtEl>
                                        <p:attrNameLst>
                                          <p:attrName>style.visibility</p:attrName>
                                        </p:attrNameLst>
                                      </p:cBhvr>
                                      <p:to>
                                        <p:strVal val="visible"/>
                                      </p:to>
                                    </p:set>
                                  </p:childTnLst>
                                  <p:subTnLst>
                                    <p:animClr clrSpc="rgb" dir="cw">
                                      <p:cBhvr override="childStyle">
                                        <p:cTn dur="1" fill="hold" display="0" masterRel="nextClick" afterEffect="1"/>
                                        <p:tgtEl>
                                          <p:spTgt spid="8194">
                                            <p:txEl>
                                              <p:pRg st="0" end="0"/>
                                            </p:txEl>
                                          </p:spTgt>
                                        </p:tgtEl>
                                        <p:attrNameLst>
                                          <p:attrName>ppt_c</p:attrName>
                                        </p:attrNameLst>
                                      </p:cBhvr>
                                      <p:to>
                                        <a:srgbClr val="BDB689"/>
                                      </p:to>
                                    </p:animClr>
                                  </p:sub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8194">
                                            <p:txEl>
                                              <p:pRg st="2" end="2"/>
                                            </p:txEl>
                                          </p:spTgt>
                                        </p:tgtEl>
                                        <p:attrNameLst>
                                          <p:attrName>style.visibility</p:attrName>
                                        </p:attrNameLst>
                                      </p:cBhvr>
                                      <p:to>
                                        <p:strVal val="visible"/>
                                      </p:to>
                                    </p:set>
                                  </p:childTnLst>
                                  <p:subTnLst>
                                    <p:animClr clrSpc="rgb" dir="cw">
                                      <p:cBhvr override="childStyle">
                                        <p:cTn dur="1" fill="hold" display="0" masterRel="nextClick" afterEffect="1"/>
                                        <p:tgtEl>
                                          <p:spTgt spid="8194">
                                            <p:txEl>
                                              <p:pRg st="2" end="2"/>
                                            </p:txEl>
                                          </p:spTgt>
                                        </p:tgtEl>
                                        <p:attrNameLst>
                                          <p:attrName>ppt_c</p:attrName>
                                        </p:attrNameLst>
                                      </p:cBhvr>
                                      <p:to>
                                        <a:srgbClr val="BDB689"/>
                                      </p:to>
                                    </p:animClr>
                                  </p:sub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8194">
                                            <p:txEl>
                                              <p:pRg st="4" end="4"/>
                                            </p:txEl>
                                          </p:spTgt>
                                        </p:tgtEl>
                                        <p:attrNameLst>
                                          <p:attrName>style.visibility</p:attrName>
                                        </p:attrNameLst>
                                      </p:cBhvr>
                                      <p:to>
                                        <p:strVal val="visible"/>
                                      </p:to>
                                    </p:set>
                                  </p:childTnLst>
                                  <p:subTnLst>
                                    <p:animClr clrSpc="rgb" dir="cw">
                                      <p:cBhvr override="childStyle">
                                        <p:cTn dur="1" fill="hold" display="0" masterRel="nextClick" afterEffect="1"/>
                                        <p:tgtEl>
                                          <p:spTgt spid="8194">
                                            <p:txEl>
                                              <p:pRg st="4" end="4"/>
                                            </p:txEl>
                                          </p:spTgt>
                                        </p:tgtEl>
                                        <p:attrNameLst>
                                          <p:attrName>ppt_c</p:attrName>
                                        </p:attrNameLst>
                                      </p:cBhvr>
                                      <p:to>
                                        <a:srgbClr val="BDB689"/>
                                      </p:to>
                                    </p:animClr>
                                  </p:sub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0"/>
                                          </p:stCondLst>
                                        </p:cTn>
                                        <p:tgtEl>
                                          <p:spTgt spid="8194">
                                            <p:txEl>
                                              <p:pRg st="6" end="6"/>
                                            </p:txEl>
                                          </p:spTgt>
                                        </p:tgtEl>
                                        <p:attrNameLst>
                                          <p:attrName>style.visibility</p:attrName>
                                        </p:attrNameLst>
                                      </p:cBhvr>
                                      <p:to>
                                        <p:strVal val="visible"/>
                                      </p:to>
                                    </p:set>
                                  </p:childTnLst>
                                  <p:subTnLst>
                                    <p:animClr clrSpc="rgb" dir="cw">
                                      <p:cBhvr override="childStyle">
                                        <p:cTn dur="1" fill="hold" display="0" masterRel="nextClick" afterEffect="1"/>
                                        <p:tgtEl>
                                          <p:spTgt spid="8194">
                                            <p:txEl>
                                              <p:pRg st="6" end="6"/>
                                            </p:txEl>
                                          </p:spTgt>
                                        </p:tgtEl>
                                        <p:attrNameLst>
                                          <p:attrName>ppt_c</p:attrName>
                                        </p:attrNameLst>
                                      </p:cBhvr>
                                      <p:to>
                                        <a:srgbClr val="BDB689"/>
                                      </p:to>
                                    </p:animClr>
                                  </p:sub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nodeType="clickEffect">
                                  <p:stCondLst>
                                    <p:cond delay="0"/>
                                  </p:stCondLst>
                                  <p:childTnLst>
                                    <p:set>
                                      <p:cBhvr>
                                        <p:cTn id="22" dur="1" fill="hold">
                                          <p:stCondLst>
                                            <p:cond delay="0"/>
                                          </p:stCondLst>
                                        </p:cTn>
                                        <p:tgtEl>
                                          <p:spTgt spid="8194">
                                            <p:txEl>
                                              <p:pRg st="8" end="8"/>
                                            </p:txEl>
                                          </p:spTgt>
                                        </p:tgtEl>
                                        <p:attrNameLst>
                                          <p:attrName>style.visibility</p:attrName>
                                        </p:attrNameLst>
                                      </p:cBhvr>
                                      <p:to>
                                        <p:strVal val="visible"/>
                                      </p:to>
                                    </p:set>
                                  </p:childTnLst>
                                  <p:subTnLst>
                                    <p:animClr clrSpc="rgb" dir="cw">
                                      <p:cBhvr override="childStyle">
                                        <p:cTn dur="1" fill="hold" display="0" masterRel="nextClick" afterEffect="1"/>
                                        <p:tgtEl>
                                          <p:spTgt spid="8194">
                                            <p:txEl>
                                              <p:pRg st="8" end="8"/>
                                            </p:txEl>
                                          </p:spTgt>
                                        </p:tgtEl>
                                        <p:attrNameLst>
                                          <p:attrName>ppt_c</p:attrName>
                                        </p:attrNameLst>
                                      </p:cBhvr>
                                      <p:to>
                                        <a:srgbClr val="BDB689"/>
                                      </p:to>
                                    </p:animClr>
                                  </p:sub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nodeType="clickEffect">
                                  <p:stCondLst>
                                    <p:cond delay="0"/>
                                  </p:stCondLst>
                                  <p:childTnLst>
                                    <p:set>
                                      <p:cBhvr>
                                        <p:cTn id="26" dur="1" fill="hold">
                                          <p:stCondLst>
                                            <p:cond delay="0"/>
                                          </p:stCondLst>
                                        </p:cTn>
                                        <p:tgtEl>
                                          <p:spTgt spid="8194">
                                            <p:txEl>
                                              <p:pRg st="10" end="10"/>
                                            </p:txEl>
                                          </p:spTgt>
                                        </p:tgtEl>
                                        <p:attrNameLst>
                                          <p:attrName>style.visibility</p:attrName>
                                        </p:attrNameLst>
                                      </p:cBhvr>
                                      <p:to>
                                        <p:strVal val="visible"/>
                                      </p:to>
                                    </p:set>
                                  </p:childTnLst>
                                  <p:subTnLst>
                                    <p:animClr clrSpc="rgb" dir="cw">
                                      <p:cBhvr override="childStyle">
                                        <p:cTn dur="1" fill="hold" display="0" masterRel="nextClick" afterEffect="1"/>
                                        <p:tgtEl>
                                          <p:spTgt spid="8194">
                                            <p:txEl>
                                              <p:pRg st="10" end="10"/>
                                            </p:txEl>
                                          </p:spTgt>
                                        </p:tgtEl>
                                        <p:attrNameLst>
                                          <p:attrName>ppt_c</p:attrName>
                                        </p:attrNameLst>
                                      </p:cBhvr>
                                      <p:to>
                                        <a:srgbClr val="BDB689"/>
                                      </p:to>
                                    </p:animClr>
                                  </p:subTnLst>
                                </p:cTn>
                              </p:par>
                            </p:childTnLst>
                          </p:cTn>
                        </p:par>
                      </p:childTnLst>
                    </p:cTn>
                  </p:par>
                  <p:par>
                    <p:cTn id="27" fill="hold" nodeType="clickPar">
                      <p:stCondLst>
                        <p:cond delay="indefinite"/>
                      </p:stCondLst>
                      <p:childTnLst>
                        <p:par>
                          <p:cTn id="28" fill="hold" nodeType="withGroup">
                            <p:stCondLst>
                              <p:cond delay="0"/>
                            </p:stCondLst>
                            <p:childTnLst>
                              <p:par>
                                <p:cTn id="29" presetID="1" presetClass="entr" presetSubtype="0" fill="hold" nodeType="clickEffect">
                                  <p:stCondLst>
                                    <p:cond delay="0"/>
                                  </p:stCondLst>
                                  <p:childTnLst>
                                    <p:set>
                                      <p:cBhvr>
                                        <p:cTn id="30" dur="1" fill="hold">
                                          <p:stCondLst>
                                            <p:cond delay="0"/>
                                          </p:stCondLst>
                                        </p:cTn>
                                        <p:tgtEl>
                                          <p:spTgt spid="8194">
                                            <p:txEl>
                                              <p:pRg st="12" end="12"/>
                                            </p:txEl>
                                          </p:spTgt>
                                        </p:tgtEl>
                                        <p:attrNameLst>
                                          <p:attrName>style.visibility</p:attrName>
                                        </p:attrNameLst>
                                      </p:cBhvr>
                                      <p:to>
                                        <p:strVal val="visible"/>
                                      </p:to>
                                    </p:set>
                                  </p:childTnLst>
                                  <p:subTnLst>
                                    <p:animClr clrSpc="rgb" dir="cw">
                                      <p:cBhvr override="childStyle">
                                        <p:cTn dur="1" fill="hold" display="0" masterRel="nextClick" afterEffect="1"/>
                                        <p:tgtEl>
                                          <p:spTgt spid="8194">
                                            <p:txEl>
                                              <p:pRg st="12" end="12"/>
                                            </p:txEl>
                                          </p:spTgt>
                                        </p:tgtEl>
                                        <p:attrNameLst>
                                          <p:attrName>ppt_c</p:attrName>
                                        </p:attrNameLst>
                                      </p:cBhvr>
                                      <p:to>
                                        <a:srgbClr val="BDB689"/>
                                      </p:to>
                                    </p:animClr>
                                  </p:sub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extBox 7"/>
          <p:cNvSpPr txBox="1">
            <a:spLocks noChangeArrowheads="1"/>
          </p:cNvSpPr>
          <p:nvPr/>
        </p:nvSpPr>
        <p:spPr bwMode="auto">
          <a:xfrm>
            <a:off x="838200" y="849079"/>
            <a:ext cx="10794357" cy="54476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spcBef>
                <a:spcPct val="20000"/>
              </a:spcBef>
              <a:buClr>
                <a:schemeClr val="tx1"/>
              </a:buClr>
              <a:buFont typeface="Arial" charset="0"/>
              <a:buChar char="•"/>
              <a:defRPr sz="2400">
                <a:solidFill>
                  <a:schemeClr val="tx1"/>
                </a:solidFill>
                <a:latin typeface="Arial" charset="0"/>
                <a:cs typeface="Arial" charset="0"/>
              </a:defRPr>
            </a:lvl1pPr>
            <a:lvl2pPr marL="742950" indent="-285750" eaLnBrk="0" hangingPunct="0">
              <a:spcBef>
                <a:spcPct val="20000"/>
              </a:spcBef>
              <a:buClr>
                <a:schemeClr val="tx1"/>
              </a:buClr>
              <a:buFont typeface="Arial" charset="0"/>
              <a:buChar char="–"/>
              <a:defRPr sz="2000">
                <a:solidFill>
                  <a:schemeClr val="tx1"/>
                </a:solidFill>
                <a:latin typeface="Arial" charset="0"/>
                <a:cs typeface="Arial" charset="0"/>
              </a:defRPr>
            </a:lvl2pPr>
            <a:lvl3pPr marL="1143000" indent="-228600" eaLnBrk="0" hangingPunct="0">
              <a:spcBef>
                <a:spcPct val="20000"/>
              </a:spcBef>
              <a:buClr>
                <a:schemeClr val="tx1"/>
              </a:buClr>
              <a:buFont typeface="Arial" charset="0"/>
              <a:buChar char="•"/>
              <a:defRPr sz="1600">
                <a:solidFill>
                  <a:schemeClr val="tx1"/>
                </a:solidFill>
                <a:latin typeface="Arial" charset="0"/>
                <a:cs typeface="Arial" charset="0"/>
              </a:defRPr>
            </a:lvl3pPr>
            <a:lvl4pPr marL="1600200" indent="-228600" eaLnBrk="0" hangingPunct="0">
              <a:spcBef>
                <a:spcPct val="20000"/>
              </a:spcBef>
              <a:buFont typeface="Arial" charset="0"/>
              <a:buChar char="–"/>
              <a:defRPr sz="2000">
                <a:solidFill>
                  <a:schemeClr val="tx1"/>
                </a:solidFill>
                <a:latin typeface="Arial" charset="0"/>
                <a:cs typeface="Arial" charset="0"/>
              </a:defRPr>
            </a:lvl4pPr>
            <a:lvl5pPr marL="2057400" indent="-228600" eaLnBrk="0" hangingPunct="0">
              <a:spcBef>
                <a:spcPct val="20000"/>
              </a:spcBef>
              <a:buFont typeface="Arial" charset="0"/>
              <a:buChar char="»"/>
              <a:defRPr sz="2000">
                <a:solidFill>
                  <a:schemeClr val="tx1"/>
                </a:solidFill>
                <a:latin typeface="Arial" charset="0"/>
                <a:cs typeface="Arial" charset="0"/>
              </a:defRPr>
            </a:lvl5pPr>
            <a:lvl6pPr marL="2514600" indent="-228600" eaLnBrk="0" fontAlgn="base" hangingPunct="0">
              <a:spcBef>
                <a:spcPct val="20000"/>
              </a:spcBef>
              <a:spcAft>
                <a:spcPct val="0"/>
              </a:spcAft>
              <a:buFont typeface="Arial" charset="0"/>
              <a:buChar char="»"/>
              <a:defRPr sz="2000">
                <a:solidFill>
                  <a:schemeClr val="tx1"/>
                </a:solidFill>
                <a:latin typeface="Arial" charset="0"/>
                <a:cs typeface="Arial" charset="0"/>
              </a:defRPr>
            </a:lvl6pPr>
            <a:lvl7pPr marL="2971800" indent="-228600" eaLnBrk="0" fontAlgn="base" hangingPunct="0">
              <a:spcBef>
                <a:spcPct val="20000"/>
              </a:spcBef>
              <a:spcAft>
                <a:spcPct val="0"/>
              </a:spcAft>
              <a:buFont typeface="Arial" charset="0"/>
              <a:buChar char="»"/>
              <a:defRPr sz="2000">
                <a:solidFill>
                  <a:schemeClr val="tx1"/>
                </a:solidFill>
                <a:latin typeface="Arial" charset="0"/>
                <a:cs typeface="Arial" charset="0"/>
              </a:defRPr>
            </a:lvl7pPr>
            <a:lvl8pPr marL="3429000" indent="-228600" eaLnBrk="0" fontAlgn="base" hangingPunct="0">
              <a:spcBef>
                <a:spcPct val="20000"/>
              </a:spcBef>
              <a:spcAft>
                <a:spcPct val="0"/>
              </a:spcAft>
              <a:buFont typeface="Arial" charset="0"/>
              <a:buChar char="»"/>
              <a:defRPr sz="2000">
                <a:solidFill>
                  <a:schemeClr val="tx1"/>
                </a:solidFill>
                <a:latin typeface="Arial" charset="0"/>
                <a:cs typeface="Arial" charset="0"/>
              </a:defRPr>
            </a:lvl8pPr>
            <a:lvl9pPr marL="3886200" indent="-228600" eaLnBrk="0" fontAlgn="base" hangingPunct="0">
              <a:spcBef>
                <a:spcPct val="20000"/>
              </a:spcBef>
              <a:spcAft>
                <a:spcPct val="0"/>
              </a:spcAft>
              <a:buFont typeface="Arial" charset="0"/>
              <a:buChar char="»"/>
              <a:defRPr sz="2000">
                <a:solidFill>
                  <a:schemeClr val="tx1"/>
                </a:solidFill>
                <a:latin typeface="Arial" charset="0"/>
                <a:cs typeface="Arial" charset="0"/>
              </a:defRPr>
            </a:lvl9pPr>
          </a:lstStyle>
          <a:p>
            <a:pPr eaLnBrk="1" hangingPunct="1">
              <a:spcBef>
                <a:spcPct val="0"/>
              </a:spcBef>
              <a:buClrTx/>
              <a:buNone/>
              <a:defRPr/>
            </a:pPr>
            <a:r>
              <a:rPr lang="en-GB" altLang="en-US" sz="3600" dirty="0"/>
              <a:t>A	</a:t>
            </a:r>
            <a:r>
              <a:rPr lang="en-GB" altLang="en-US" sz="1800" dirty="0"/>
              <a:t>Amount of time under observation</a:t>
            </a:r>
          </a:p>
          <a:p>
            <a:pPr eaLnBrk="1" hangingPunct="1">
              <a:spcBef>
                <a:spcPct val="0"/>
              </a:spcBef>
              <a:buClrTx/>
              <a:buNone/>
              <a:defRPr/>
            </a:pPr>
            <a:r>
              <a:rPr lang="en-GB" altLang="en-US" sz="3600" dirty="0"/>
              <a:t>D	</a:t>
            </a:r>
            <a:r>
              <a:rPr lang="en-GB" altLang="en-US" sz="1800" dirty="0"/>
              <a:t>Distance – how far away was the witness</a:t>
            </a:r>
          </a:p>
          <a:p>
            <a:pPr eaLnBrk="1" hangingPunct="1">
              <a:spcBef>
                <a:spcPct val="0"/>
              </a:spcBef>
              <a:buClrTx/>
              <a:buNone/>
              <a:defRPr/>
            </a:pPr>
            <a:r>
              <a:rPr lang="en-GB" altLang="en-US" sz="3600" dirty="0"/>
              <a:t>V	</a:t>
            </a:r>
            <a:r>
              <a:rPr lang="en-GB" altLang="en-US" sz="1800" dirty="0"/>
              <a:t>Visibility – what was the visibility at the time?</a:t>
            </a:r>
          </a:p>
          <a:p>
            <a:pPr eaLnBrk="1" hangingPunct="1">
              <a:spcBef>
                <a:spcPct val="0"/>
              </a:spcBef>
              <a:buClrTx/>
              <a:buNone/>
              <a:defRPr/>
            </a:pPr>
            <a:r>
              <a:rPr lang="en-GB" altLang="en-US" sz="3600" dirty="0"/>
              <a:t>O	</a:t>
            </a:r>
            <a:r>
              <a:rPr lang="en-GB" altLang="en-US" sz="1800" dirty="0"/>
              <a:t>Obstruction – were there any obstructions to the witness’ view.</a:t>
            </a:r>
          </a:p>
          <a:p>
            <a:pPr eaLnBrk="1" hangingPunct="1">
              <a:spcBef>
                <a:spcPct val="0"/>
              </a:spcBef>
              <a:buClrTx/>
              <a:buNone/>
              <a:defRPr/>
            </a:pPr>
            <a:r>
              <a:rPr lang="en-GB" altLang="en-US" sz="3600" dirty="0"/>
              <a:t>K	</a:t>
            </a:r>
            <a:r>
              <a:rPr lang="en-GB" altLang="en-US" sz="1800" dirty="0"/>
              <a:t>Known or seen before – Is the person known to the witness or seen previously. If so 	where, when or why?</a:t>
            </a:r>
          </a:p>
          <a:p>
            <a:pPr eaLnBrk="1" hangingPunct="1">
              <a:spcBef>
                <a:spcPct val="0"/>
              </a:spcBef>
              <a:buClrTx/>
              <a:buNone/>
              <a:defRPr/>
            </a:pPr>
            <a:r>
              <a:rPr lang="en-GB" altLang="en-US" sz="3600" dirty="0"/>
              <a:t>A	</a:t>
            </a:r>
            <a:r>
              <a:rPr lang="en-GB" altLang="en-US" sz="1800" dirty="0"/>
              <a:t>Any reason to remember? A special reason for remembering the incident/person? </a:t>
            </a:r>
          </a:p>
          <a:p>
            <a:pPr eaLnBrk="1" hangingPunct="1">
              <a:spcBef>
                <a:spcPct val="0"/>
              </a:spcBef>
              <a:buClrTx/>
              <a:buNone/>
              <a:defRPr/>
            </a:pPr>
            <a:r>
              <a:rPr lang="en-GB" altLang="en-US" sz="1800" dirty="0"/>
              <a:t>	Did something specific make it memorable?</a:t>
            </a:r>
          </a:p>
          <a:p>
            <a:pPr eaLnBrk="1" hangingPunct="1">
              <a:spcBef>
                <a:spcPct val="0"/>
              </a:spcBef>
              <a:buClrTx/>
              <a:buNone/>
              <a:defRPr/>
            </a:pPr>
            <a:r>
              <a:rPr lang="en-GB" altLang="en-US" sz="3600" dirty="0"/>
              <a:t>T	</a:t>
            </a:r>
            <a:r>
              <a:rPr lang="en-GB" altLang="en-US" sz="1800" dirty="0"/>
              <a:t>Time lapse - how long has elapsed since the person saw the incident/person?</a:t>
            </a:r>
          </a:p>
          <a:p>
            <a:pPr eaLnBrk="1" hangingPunct="1">
              <a:spcBef>
                <a:spcPct val="0"/>
              </a:spcBef>
              <a:buClrTx/>
              <a:buNone/>
              <a:defRPr/>
            </a:pPr>
            <a:r>
              <a:rPr lang="en-GB" altLang="en-US" sz="3600" dirty="0"/>
              <a:t>E	</a:t>
            </a:r>
            <a:r>
              <a:rPr lang="en-GB" altLang="en-US" sz="1800" dirty="0"/>
              <a:t>Error – are there any errors or discrepancies between the witness’ first account and 	subsequent accounts.  </a:t>
            </a:r>
            <a:endParaRPr lang="en-GB" altLang="en-US" sz="1400" dirty="0">
              <a:solidFill>
                <a:srgbClr val="00B050"/>
              </a:solidFill>
            </a:endParaRPr>
          </a:p>
        </p:txBody>
      </p:sp>
      <p:sp>
        <p:nvSpPr>
          <p:cNvPr id="3" name="Title 2">
            <a:extLst>
              <a:ext uri="{FF2B5EF4-FFF2-40B4-BE49-F238E27FC236}">
                <a16:creationId xmlns:a16="http://schemas.microsoft.com/office/drawing/2014/main" id="{AEF9CA0D-FACE-4986-82EF-2A8CECA20A9A}"/>
              </a:ext>
            </a:extLst>
          </p:cNvPr>
          <p:cNvSpPr>
            <a:spLocks noGrp="1"/>
          </p:cNvSpPr>
          <p:nvPr>
            <p:ph type="title"/>
          </p:nvPr>
        </p:nvSpPr>
        <p:spPr/>
        <p:txBody>
          <a:bodyPr/>
          <a:lstStyle/>
          <a:p>
            <a:r>
              <a:rPr lang="en-GB" dirty="0"/>
              <a:t>ADVOKATE</a:t>
            </a:r>
          </a:p>
        </p:txBody>
      </p:sp>
    </p:spTree>
    <p:custDataLst>
      <p:tags r:id="rId1"/>
    </p:custDataLst>
    <p:extLst>
      <p:ext uri="{BB962C8B-B14F-4D97-AF65-F5344CB8AC3E}">
        <p14:creationId xmlns:p14="http://schemas.microsoft.com/office/powerpoint/2010/main" val="1888522187"/>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146">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6146">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6146">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6146">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6146">
                                            <p:txEl>
                                              <p:pRg st="4" end="4"/>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6146">
                                            <p:txEl>
                                              <p:pRg st="5" end="5"/>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6146">
                                            <p:txEl>
                                              <p:pRg st="6" end="6"/>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6146">
                                            <p:txEl>
                                              <p:pRg st="7" end="7"/>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6146">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Title 1"/>
          <p:cNvSpPr>
            <a:spLocks noGrp="1"/>
          </p:cNvSpPr>
          <p:nvPr>
            <p:ph type="title"/>
          </p:nvPr>
        </p:nvSpPr>
        <p:spPr/>
        <p:txBody>
          <a:bodyPr>
            <a:normAutofit/>
          </a:bodyPr>
          <a:lstStyle/>
          <a:p>
            <a:r>
              <a:rPr lang="en-GB" altLang="en-US" b="1" dirty="0"/>
              <a:t>Disclosure</a:t>
            </a:r>
          </a:p>
        </p:txBody>
      </p:sp>
      <p:sp>
        <p:nvSpPr>
          <p:cNvPr id="32771" name="Text Placeholder 2"/>
          <p:cNvSpPr>
            <a:spLocks noGrp="1"/>
          </p:cNvSpPr>
          <p:nvPr>
            <p:ph type="body" sz="quarter" idx="4294967295"/>
          </p:nvPr>
        </p:nvSpPr>
        <p:spPr>
          <a:xfrm>
            <a:off x="838200" y="1187768"/>
            <a:ext cx="10655300" cy="5400675"/>
          </a:xfrm>
        </p:spPr>
        <p:txBody>
          <a:bodyPr/>
          <a:lstStyle/>
          <a:p>
            <a:r>
              <a:rPr lang="en-GB" altLang="en-US" dirty="0"/>
              <a:t>Any drafts which have annotation put on MG6 schedules </a:t>
            </a:r>
          </a:p>
          <a:p>
            <a:endParaRPr lang="en-GB" altLang="en-US" dirty="0"/>
          </a:p>
          <a:p>
            <a:r>
              <a:rPr lang="en-GB" altLang="en-US" dirty="0"/>
              <a:t>All drafts that are significantly changed must go on the MG6 schedules.</a:t>
            </a:r>
          </a:p>
          <a:p>
            <a:endParaRPr lang="en-GB" altLang="en-US" dirty="0"/>
          </a:p>
          <a:p>
            <a:r>
              <a:rPr lang="en-GB" altLang="en-US" dirty="0"/>
              <a:t>All signed statements that become unused must go on the MG6 schedules.</a:t>
            </a:r>
          </a:p>
          <a:p>
            <a:endParaRPr lang="en-GB" altLang="en-US" dirty="0"/>
          </a:p>
          <a:p>
            <a:endParaRPr lang="en-GB" altLang="en-US" dirty="0"/>
          </a:p>
        </p:txBody>
      </p:sp>
      <p:sp>
        <p:nvSpPr>
          <p:cNvPr id="2" name="TextBox 1">
            <a:extLst>
              <a:ext uri="{FF2B5EF4-FFF2-40B4-BE49-F238E27FC236}">
                <a16:creationId xmlns:a16="http://schemas.microsoft.com/office/drawing/2014/main" id="{F3DDDC4C-E1ED-4111-97C3-8D5A23352C44}"/>
              </a:ext>
            </a:extLst>
          </p:cNvPr>
          <p:cNvSpPr txBox="1"/>
          <p:nvPr/>
        </p:nvSpPr>
        <p:spPr>
          <a:xfrm>
            <a:off x="10370917" y="1187768"/>
            <a:ext cx="1493134" cy="1200329"/>
          </a:xfrm>
          <a:prstGeom prst="rect">
            <a:avLst/>
          </a:prstGeom>
          <a:noFill/>
          <a:ln>
            <a:solidFill>
              <a:schemeClr val="tx2"/>
            </a:solidFill>
          </a:ln>
        </p:spPr>
        <p:txBody>
          <a:bodyPr wrap="square" rtlCol="0">
            <a:spAutoFit/>
          </a:bodyPr>
          <a:lstStyle/>
          <a:p>
            <a:r>
              <a:rPr lang="en-GB" b="1" dirty="0">
                <a:solidFill>
                  <a:schemeClr val="tx2"/>
                </a:solidFill>
              </a:rPr>
              <a:t>MG6</a:t>
            </a:r>
            <a:r>
              <a:rPr lang="en-GB" dirty="0">
                <a:solidFill>
                  <a:schemeClr val="tx2"/>
                </a:solidFill>
              </a:rPr>
              <a:t> Confidential information</a:t>
            </a:r>
          </a:p>
          <a:p>
            <a:endParaRPr lang="en-GB" dirty="0"/>
          </a:p>
        </p:txBody>
      </p:sp>
    </p:spTree>
    <p:custDataLst>
      <p:tags r:id="rId1"/>
    </p:custData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99719C-9900-4AD9-94AB-B4B5AA47515F}"/>
              </a:ext>
            </a:extLst>
          </p:cNvPr>
          <p:cNvSpPr>
            <a:spLocks noGrp="1"/>
          </p:cNvSpPr>
          <p:nvPr>
            <p:ph type="title"/>
          </p:nvPr>
        </p:nvSpPr>
        <p:spPr/>
        <p:txBody>
          <a:bodyPr/>
          <a:lstStyle/>
          <a:p>
            <a:r>
              <a:rPr lang="en-GB" dirty="0"/>
              <a:t>MG11						 MG11B</a:t>
            </a:r>
          </a:p>
        </p:txBody>
      </p:sp>
      <p:pic>
        <p:nvPicPr>
          <p:cNvPr id="3" name="Picture 2">
            <a:extLst>
              <a:ext uri="{FF2B5EF4-FFF2-40B4-BE49-F238E27FC236}">
                <a16:creationId xmlns:a16="http://schemas.microsoft.com/office/drawing/2014/main" id="{61FA4B1D-6B47-4BDE-AA79-E6E75A492F39}"/>
              </a:ext>
            </a:extLst>
          </p:cNvPr>
          <p:cNvPicPr>
            <a:picLocks noChangeAspect="1"/>
          </p:cNvPicPr>
          <p:nvPr/>
        </p:nvPicPr>
        <p:blipFill>
          <a:blip r:embed="rId2"/>
          <a:stretch>
            <a:fillRect/>
          </a:stretch>
        </p:blipFill>
        <p:spPr>
          <a:xfrm>
            <a:off x="941593" y="758110"/>
            <a:ext cx="3897482" cy="5487499"/>
          </a:xfrm>
          <a:prstGeom prst="rect">
            <a:avLst/>
          </a:prstGeom>
        </p:spPr>
      </p:pic>
      <p:pic>
        <p:nvPicPr>
          <p:cNvPr id="4" name="Picture 3">
            <a:extLst>
              <a:ext uri="{FF2B5EF4-FFF2-40B4-BE49-F238E27FC236}">
                <a16:creationId xmlns:a16="http://schemas.microsoft.com/office/drawing/2014/main" id="{879DDEA4-7755-45D8-87F8-42342B1AECAB}"/>
              </a:ext>
            </a:extLst>
          </p:cNvPr>
          <p:cNvPicPr>
            <a:picLocks noChangeAspect="1"/>
          </p:cNvPicPr>
          <p:nvPr/>
        </p:nvPicPr>
        <p:blipFill>
          <a:blip r:embed="rId3"/>
          <a:stretch>
            <a:fillRect/>
          </a:stretch>
        </p:blipFill>
        <p:spPr>
          <a:xfrm>
            <a:off x="7456318" y="772883"/>
            <a:ext cx="3897482" cy="5508442"/>
          </a:xfrm>
          <a:prstGeom prst="rect">
            <a:avLst/>
          </a:prstGeom>
        </p:spPr>
      </p:pic>
    </p:spTree>
    <p:extLst>
      <p:ext uri="{BB962C8B-B14F-4D97-AF65-F5344CB8AC3E}">
        <p14:creationId xmlns:p14="http://schemas.microsoft.com/office/powerpoint/2010/main" val="392379738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extBox 7"/>
          <p:cNvSpPr txBox="1">
            <a:spLocks noChangeArrowheads="1"/>
          </p:cNvSpPr>
          <p:nvPr/>
        </p:nvSpPr>
        <p:spPr bwMode="auto">
          <a:xfrm>
            <a:off x="838200" y="978623"/>
            <a:ext cx="8496300" cy="40626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lr>
                <a:schemeClr val="tx1"/>
              </a:buClr>
              <a:buFont typeface="Arial" panose="020B0604020202020204" pitchFamily="34" charset="0"/>
              <a:buChar char="•"/>
              <a:defRPr sz="2400">
                <a:solidFill>
                  <a:schemeClr val="tx1"/>
                </a:solidFill>
                <a:latin typeface="Arial" panose="020B0604020202020204" pitchFamily="34" charset="0"/>
                <a:cs typeface="Arial" panose="020B0604020202020204" pitchFamily="34" charset="0"/>
              </a:defRPr>
            </a:lvl1pPr>
            <a:lvl2pPr marL="742950" indent="-285750" eaLnBrk="0" hangingPunct="0">
              <a:spcBef>
                <a:spcPct val="20000"/>
              </a:spcBef>
              <a:buClr>
                <a:schemeClr val="tx1"/>
              </a:buClr>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2pPr>
            <a:lvl3pPr marL="1143000" indent="-228600" eaLnBrk="0" hangingPunct="0">
              <a:spcBef>
                <a:spcPct val="20000"/>
              </a:spcBef>
              <a:buClr>
                <a:schemeClr val="tx1"/>
              </a:buClr>
              <a:buFont typeface="Arial" panose="020B0604020202020204" pitchFamily="34" charset="0"/>
              <a:buChar char="•"/>
              <a:defRPr sz="1600">
                <a:solidFill>
                  <a:schemeClr val="tx1"/>
                </a:solidFill>
                <a:latin typeface="Arial" panose="020B0604020202020204" pitchFamily="34" charset="0"/>
                <a:cs typeface="Arial" panose="020B060402020202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ClrTx/>
              <a:buFontTx/>
              <a:buNone/>
            </a:pPr>
            <a:r>
              <a:rPr lang="en-GB" altLang="en-US" dirty="0"/>
              <a:t>Statement is yours and no one else’s, do not collude with others when writing</a:t>
            </a:r>
            <a:endParaRPr lang="en-GB" altLang="en-US" sz="1200" dirty="0"/>
          </a:p>
          <a:p>
            <a:pPr eaLnBrk="1" hangingPunct="1">
              <a:spcBef>
                <a:spcPct val="0"/>
              </a:spcBef>
              <a:buClrTx/>
              <a:buFontTx/>
              <a:buNone/>
            </a:pPr>
            <a:endParaRPr lang="en-GB" altLang="en-US" sz="1200" dirty="0"/>
          </a:p>
          <a:p>
            <a:pPr eaLnBrk="1" hangingPunct="1">
              <a:spcBef>
                <a:spcPct val="0"/>
              </a:spcBef>
              <a:buClrTx/>
              <a:buFontTx/>
              <a:buNone/>
            </a:pPr>
            <a:r>
              <a:rPr lang="en-GB" altLang="en-US" dirty="0"/>
              <a:t>Written in clear English – Magistrates, Judges or the 	jury are laymen and will have no prior knowledge 	of the case</a:t>
            </a:r>
          </a:p>
          <a:p>
            <a:pPr eaLnBrk="1" hangingPunct="1">
              <a:spcBef>
                <a:spcPct val="0"/>
              </a:spcBef>
              <a:buClrTx/>
              <a:buFontTx/>
              <a:buNone/>
            </a:pPr>
            <a:endParaRPr lang="en-GB" altLang="en-US" sz="1400" dirty="0"/>
          </a:p>
          <a:p>
            <a:pPr eaLnBrk="1" hangingPunct="1">
              <a:spcBef>
                <a:spcPct val="0"/>
              </a:spcBef>
              <a:buClrTx/>
              <a:buFontTx/>
              <a:buNone/>
            </a:pPr>
            <a:r>
              <a:rPr lang="en-GB" altLang="en-US" dirty="0"/>
              <a:t>Should be detailed and not require any further 	explanation or clarification</a:t>
            </a:r>
          </a:p>
          <a:p>
            <a:pPr eaLnBrk="1" hangingPunct="1">
              <a:spcBef>
                <a:spcPct val="0"/>
              </a:spcBef>
              <a:buClrTx/>
              <a:buFontTx/>
              <a:buNone/>
            </a:pPr>
            <a:endParaRPr lang="en-GB" altLang="en-US" sz="1600" dirty="0"/>
          </a:p>
          <a:p>
            <a:pPr eaLnBrk="1" hangingPunct="1">
              <a:spcBef>
                <a:spcPct val="0"/>
              </a:spcBef>
              <a:buClrTx/>
              <a:buFontTx/>
              <a:buNone/>
            </a:pPr>
            <a:r>
              <a:rPr lang="en-GB" altLang="en-US" dirty="0"/>
              <a:t>Only include relevant information </a:t>
            </a:r>
          </a:p>
          <a:p>
            <a:pPr eaLnBrk="1" hangingPunct="1">
              <a:spcBef>
                <a:spcPct val="0"/>
              </a:spcBef>
              <a:buClrTx/>
              <a:buFontTx/>
              <a:buNone/>
            </a:pPr>
            <a:r>
              <a:rPr lang="en-GB" altLang="en-US" dirty="0"/>
              <a:t>(e.g. don’t talk about fish-weighing procedure in inspection if the case is for a net offence)</a:t>
            </a:r>
          </a:p>
        </p:txBody>
      </p:sp>
      <p:sp>
        <p:nvSpPr>
          <p:cNvPr id="5123" name="Title 1"/>
          <p:cNvSpPr>
            <a:spLocks noGrp="1"/>
          </p:cNvSpPr>
          <p:nvPr>
            <p:ph type="title"/>
          </p:nvPr>
        </p:nvSpPr>
        <p:spPr/>
        <p:txBody>
          <a:bodyPr>
            <a:normAutofit/>
          </a:bodyPr>
          <a:lstStyle/>
          <a:p>
            <a:pPr eaLnBrk="1" hangingPunct="1"/>
            <a:r>
              <a:rPr lang="en-GB" altLang="en-US" b="1" dirty="0"/>
              <a:t>Writing</a:t>
            </a:r>
            <a:endParaRPr lang="en-GB" altLang="en-US" dirty="0"/>
          </a:p>
        </p:txBody>
      </p:sp>
    </p:spTree>
    <p:custDataLst>
      <p:tags r:id="rId1"/>
    </p:custData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5122">
                                            <p:txEl>
                                              <p:pRg st="0" end="0"/>
                                            </p:txEl>
                                          </p:spTgt>
                                        </p:tgtEl>
                                        <p:attrNameLst>
                                          <p:attrName>style.visibility</p:attrName>
                                        </p:attrNameLst>
                                      </p:cBhvr>
                                      <p:to>
                                        <p:strVal val="visible"/>
                                      </p:to>
                                    </p:set>
                                  </p:childTnLst>
                                  <p:subTnLst>
                                    <p:animClr clrSpc="rgb" dir="cw">
                                      <p:cBhvr override="childStyle">
                                        <p:cTn dur="1" fill="hold" display="0" masterRel="nextClick" afterEffect="1"/>
                                        <p:tgtEl>
                                          <p:spTgt spid="5122">
                                            <p:txEl>
                                              <p:pRg st="0" end="0"/>
                                            </p:txEl>
                                          </p:spTgt>
                                        </p:tgtEl>
                                        <p:attrNameLst>
                                          <p:attrName>ppt_c</p:attrName>
                                        </p:attrNameLst>
                                      </p:cBhvr>
                                      <p:to>
                                        <a:srgbClr val="BDB689"/>
                                      </p:to>
                                    </p:animClr>
                                  </p:sub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5122">
                                            <p:txEl>
                                              <p:pRg st="2" end="2"/>
                                            </p:txEl>
                                          </p:spTgt>
                                        </p:tgtEl>
                                        <p:attrNameLst>
                                          <p:attrName>style.visibility</p:attrName>
                                        </p:attrNameLst>
                                      </p:cBhvr>
                                      <p:to>
                                        <p:strVal val="visible"/>
                                      </p:to>
                                    </p:set>
                                  </p:childTnLst>
                                  <p:subTnLst>
                                    <p:animClr clrSpc="rgb" dir="cw">
                                      <p:cBhvr override="childStyle">
                                        <p:cTn dur="1" fill="hold" display="0" masterRel="nextClick" afterEffect="1"/>
                                        <p:tgtEl>
                                          <p:spTgt spid="5122">
                                            <p:txEl>
                                              <p:pRg st="2" end="2"/>
                                            </p:txEl>
                                          </p:spTgt>
                                        </p:tgtEl>
                                        <p:attrNameLst>
                                          <p:attrName>ppt_c</p:attrName>
                                        </p:attrNameLst>
                                      </p:cBhvr>
                                      <p:to>
                                        <a:srgbClr val="BDB689"/>
                                      </p:to>
                                    </p:animClr>
                                  </p:sub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5122">
                                            <p:txEl>
                                              <p:pRg st="4" end="4"/>
                                            </p:txEl>
                                          </p:spTgt>
                                        </p:tgtEl>
                                        <p:attrNameLst>
                                          <p:attrName>style.visibility</p:attrName>
                                        </p:attrNameLst>
                                      </p:cBhvr>
                                      <p:to>
                                        <p:strVal val="visible"/>
                                      </p:to>
                                    </p:set>
                                  </p:childTnLst>
                                  <p:subTnLst>
                                    <p:animClr clrSpc="rgb" dir="cw">
                                      <p:cBhvr override="childStyle">
                                        <p:cTn dur="1" fill="hold" display="0" masterRel="nextClick" afterEffect="1"/>
                                        <p:tgtEl>
                                          <p:spTgt spid="5122">
                                            <p:txEl>
                                              <p:pRg st="4" end="4"/>
                                            </p:txEl>
                                          </p:spTgt>
                                        </p:tgtEl>
                                        <p:attrNameLst>
                                          <p:attrName>ppt_c</p:attrName>
                                        </p:attrNameLst>
                                      </p:cBhvr>
                                      <p:to>
                                        <a:srgbClr val="BDB689"/>
                                      </p:to>
                                    </p:animClr>
                                  </p:sub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0"/>
                                          </p:stCondLst>
                                        </p:cTn>
                                        <p:tgtEl>
                                          <p:spTgt spid="5122">
                                            <p:txEl>
                                              <p:pRg st="6" end="6"/>
                                            </p:txEl>
                                          </p:spTgt>
                                        </p:tgtEl>
                                        <p:attrNameLst>
                                          <p:attrName>style.visibility</p:attrName>
                                        </p:attrNameLst>
                                      </p:cBhvr>
                                      <p:to>
                                        <p:strVal val="visible"/>
                                      </p:to>
                                    </p:set>
                                  </p:childTnLst>
                                  <p:subTnLst>
                                    <p:animClr clrSpc="rgb" dir="cw">
                                      <p:cBhvr override="childStyle">
                                        <p:cTn dur="1" fill="hold" display="0" masterRel="nextClick" afterEffect="1"/>
                                        <p:tgtEl>
                                          <p:spTgt spid="5122">
                                            <p:txEl>
                                              <p:pRg st="6" end="6"/>
                                            </p:txEl>
                                          </p:spTgt>
                                        </p:tgtEl>
                                        <p:attrNameLst>
                                          <p:attrName>ppt_c</p:attrName>
                                        </p:attrNameLst>
                                      </p:cBhvr>
                                      <p:to>
                                        <a:srgbClr val="BDB689"/>
                                      </p:to>
                                    </p:animClr>
                                  </p:sub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5122">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extBox 7"/>
          <p:cNvSpPr txBox="1">
            <a:spLocks noChangeArrowheads="1"/>
          </p:cNvSpPr>
          <p:nvPr/>
        </p:nvSpPr>
        <p:spPr bwMode="auto">
          <a:xfrm>
            <a:off x="838200" y="978623"/>
            <a:ext cx="8496300" cy="50167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lr>
                <a:schemeClr val="tx1"/>
              </a:buClr>
              <a:buFont typeface="Arial" panose="020B0604020202020204" pitchFamily="34" charset="0"/>
              <a:buChar char="•"/>
              <a:defRPr sz="2400">
                <a:solidFill>
                  <a:schemeClr val="tx1"/>
                </a:solidFill>
                <a:latin typeface="Arial" panose="020B0604020202020204" pitchFamily="34" charset="0"/>
                <a:cs typeface="Arial" panose="020B0604020202020204" pitchFamily="34" charset="0"/>
              </a:defRPr>
            </a:lvl1pPr>
            <a:lvl2pPr marL="742950" indent="-285750" eaLnBrk="0" hangingPunct="0">
              <a:spcBef>
                <a:spcPct val="20000"/>
              </a:spcBef>
              <a:buClr>
                <a:schemeClr val="tx1"/>
              </a:buClr>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2pPr>
            <a:lvl3pPr marL="1143000" indent="-228600" eaLnBrk="0" hangingPunct="0">
              <a:spcBef>
                <a:spcPct val="20000"/>
              </a:spcBef>
              <a:buClr>
                <a:schemeClr val="tx1"/>
              </a:buClr>
              <a:buFont typeface="Arial" panose="020B0604020202020204" pitchFamily="34" charset="0"/>
              <a:buChar char="•"/>
              <a:defRPr sz="1600">
                <a:solidFill>
                  <a:schemeClr val="tx1"/>
                </a:solidFill>
                <a:latin typeface="Arial" panose="020B0604020202020204" pitchFamily="34" charset="0"/>
                <a:cs typeface="Arial" panose="020B060402020202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ClrTx/>
              <a:buNone/>
            </a:pPr>
            <a:r>
              <a:rPr lang="en-GB" altLang="en-US" dirty="0"/>
              <a:t>Start with very brief introduction about yourself</a:t>
            </a:r>
          </a:p>
          <a:p>
            <a:pPr eaLnBrk="1" hangingPunct="1">
              <a:spcBef>
                <a:spcPct val="0"/>
              </a:spcBef>
              <a:buClrTx/>
              <a:buFontTx/>
              <a:buNone/>
            </a:pPr>
            <a:endParaRPr lang="en-GB" altLang="en-US" dirty="0"/>
          </a:p>
          <a:p>
            <a:pPr eaLnBrk="1" hangingPunct="1">
              <a:spcBef>
                <a:spcPct val="0"/>
              </a:spcBef>
              <a:buClrTx/>
              <a:buFontTx/>
              <a:buNone/>
            </a:pPr>
            <a:r>
              <a:rPr lang="en-GB" altLang="en-US" dirty="0"/>
              <a:t>“I am a Senior Marine Officer and I work for the Marine Management Organisation based in the Preston Office. 	</a:t>
            </a:r>
          </a:p>
          <a:p>
            <a:pPr eaLnBrk="1" hangingPunct="1">
              <a:spcBef>
                <a:spcPct val="0"/>
              </a:spcBef>
              <a:buClrTx/>
              <a:buFontTx/>
              <a:buNone/>
            </a:pPr>
            <a:endParaRPr lang="en-GB" altLang="en-US" sz="2000" dirty="0"/>
          </a:p>
          <a:p>
            <a:pPr eaLnBrk="1" hangingPunct="1">
              <a:spcBef>
                <a:spcPct val="0"/>
              </a:spcBef>
              <a:buClrTx/>
              <a:buFontTx/>
              <a:buNone/>
            </a:pPr>
            <a:r>
              <a:rPr lang="en-GB" altLang="en-US" dirty="0"/>
              <a:t>Doesn’t need a long introduction to what the statement relates to, as it is part of a case file that will include </a:t>
            </a:r>
            <a:r>
              <a:rPr lang="en-GB" altLang="en-US" b="1" dirty="0">
                <a:solidFill>
                  <a:schemeClr val="tx2"/>
                </a:solidFill>
              </a:rPr>
              <a:t>MG5</a:t>
            </a:r>
            <a:r>
              <a:rPr lang="en-GB" altLang="en-US" dirty="0"/>
              <a:t>. </a:t>
            </a:r>
          </a:p>
          <a:p>
            <a:pPr eaLnBrk="1" hangingPunct="1">
              <a:spcBef>
                <a:spcPct val="0"/>
              </a:spcBef>
              <a:buClrTx/>
              <a:buFontTx/>
              <a:buNone/>
            </a:pPr>
            <a:endParaRPr lang="en-GB" altLang="en-US" sz="2000" dirty="0"/>
          </a:p>
          <a:p>
            <a:pPr eaLnBrk="1" hangingPunct="1">
              <a:spcBef>
                <a:spcPct val="0"/>
              </a:spcBef>
              <a:buClrTx/>
              <a:buFontTx/>
              <a:buNone/>
            </a:pPr>
            <a:r>
              <a:rPr lang="en-GB" altLang="en-US" dirty="0"/>
              <a:t>Should not contain hearsay, assumptions, opinions or inferences – stick to the facts!</a:t>
            </a:r>
          </a:p>
          <a:p>
            <a:pPr eaLnBrk="1" hangingPunct="1">
              <a:spcBef>
                <a:spcPct val="0"/>
              </a:spcBef>
              <a:buClrTx/>
              <a:buFontTx/>
              <a:buNone/>
            </a:pPr>
            <a:endParaRPr lang="en-GB" altLang="en-US" sz="2000" dirty="0"/>
          </a:p>
          <a:p>
            <a:pPr eaLnBrk="1" hangingPunct="1">
              <a:spcBef>
                <a:spcPct val="0"/>
              </a:spcBef>
              <a:buClrTx/>
              <a:buFontTx/>
              <a:buNone/>
            </a:pPr>
            <a:r>
              <a:rPr lang="en-GB" altLang="en-US" dirty="0"/>
              <a:t>Set out logically and chronologically</a:t>
            </a:r>
          </a:p>
          <a:p>
            <a:pPr eaLnBrk="1" hangingPunct="1">
              <a:spcBef>
                <a:spcPct val="0"/>
              </a:spcBef>
              <a:buClrTx/>
              <a:buFontTx/>
              <a:buNone/>
            </a:pPr>
            <a:endParaRPr lang="en-GB" altLang="en-US" sz="2000" dirty="0"/>
          </a:p>
          <a:p>
            <a:pPr eaLnBrk="1" hangingPunct="1">
              <a:spcBef>
                <a:spcPct val="0"/>
              </a:spcBef>
              <a:buClrTx/>
              <a:buFontTx/>
              <a:buNone/>
            </a:pPr>
            <a:r>
              <a:rPr lang="en-GB" altLang="en-US" dirty="0"/>
              <a:t>Each page numbered and signed (signed only by you)</a:t>
            </a:r>
          </a:p>
        </p:txBody>
      </p:sp>
      <p:sp>
        <p:nvSpPr>
          <p:cNvPr id="5123" name="Title 1"/>
          <p:cNvSpPr>
            <a:spLocks noGrp="1"/>
          </p:cNvSpPr>
          <p:nvPr>
            <p:ph type="title"/>
          </p:nvPr>
        </p:nvSpPr>
        <p:spPr/>
        <p:txBody>
          <a:bodyPr>
            <a:normAutofit/>
          </a:bodyPr>
          <a:lstStyle/>
          <a:p>
            <a:pPr eaLnBrk="1" hangingPunct="1"/>
            <a:r>
              <a:rPr lang="en-GB" altLang="en-US" b="1" dirty="0"/>
              <a:t>Writing</a:t>
            </a:r>
            <a:endParaRPr lang="en-GB" altLang="en-US" dirty="0"/>
          </a:p>
        </p:txBody>
      </p:sp>
      <p:sp>
        <p:nvSpPr>
          <p:cNvPr id="2" name="TextBox 1">
            <a:extLst>
              <a:ext uri="{FF2B5EF4-FFF2-40B4-BE49-F238E27FC236}">
                <a16:creationId xmlns:a16="http://schemas.microsoft.com/office/drawing/2014/main" id="{3790BA1B-4AA9-452E-AE48-10CDD6B0C8AF}"/>
              </a:ext>
            </a:extLst>
          </p:cNvPr>
          <p:cNvSpPr txBox="1"/>
          <p:nvPr/>
        </p:nvSpPr>
        <p:spPr>
          <a:xfrm>
            <a:off x="9688944" y="1103857"/>
            <a:ext cx="1579419" cy="707886"/>
          </a:xfrm>
          <a:prstGeom prst="rect">
            <a:avLst/>
          </a:prstGeom>
          <a:ln w="38100"/>
        </p:spPr>
        <p:style>
          <a:lnRef idx="2">
            <a:schemeClr val="accent5"/>
          </a:lnRef>
          <a:fillRef idx="1">
            <a:schemeClr val="lt1"/>
          </a:fillRef>
          <a:effectRef idx="0">
            <a:schemeClr val="accent5"/>
          </a:effectRef>
          <a:fontRef idx="minor">
            <a:schemeClr val="dk1"/>
          </a:fontRef>
        </p:style>
        <p:txBody>
          <a:bodyPr wrap="square" rtlCol="0">
            <a:spAutoFit/>
          </a:bodyPr>
          <a:lstStyle/>
          <a:p>
            <a:pPr algn="ctr"/>
            <a:r>
              <a:rPr lang="en-GB" sz="2000" b="1" dirty="0">
                <a:solidFill>
                  <a:schemeClr val="accent6">
                    <a:lumMod val="75000"/>
                  </a:schemeClr>
                </a:solidFill>
              </a:rPr>
              <a:t>MG5  = Case summary</a:t>
            </a:r>
          </a:p>
        </p:txBody>
      </p:sp>
    </p:spTree>
    <p:custDataLst>
      <p:tags r:id="rId1"/>
    </p:custDataLst>
    <p:extLst>
      <p:ext uri="{BB962C8B-B14F-4D97-AF65-F5344CB8AC3E}">
        <p14:creationId xmlns:p14="http://schemas.microsoft.com/office/powerpoint/2010/main" val="3717525281"/>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122">
                                            <p:txEl>
                                              <p:pRg st="0" end="0"/>
                                            </p:txEl>
                                          </p:spTgt>
                                        </p:tgtEl>
                                        <p:attrNameLst>
                                          <p:attrName>style.visibility</p:attrName>
                                        </p:attrNameLst>
                                      </p:cBhvr>
                                      <p:to>
                                        <p:strVal val="visible"/>
                                      </p:to>
                                    </p:set>
                                  </p:childTnLst>
                                  <p:subTnLst>
                                    <p:animClr clrSpc="rgb" dir="cw">
                                      <p:cBhvr override="childStyle">
                                        <p:cTn dur="1" fill="hold" display="0" masterRel="nextClick" afterEffect="1"/>
                                        <p:tgtEl>
                                          <p:spTgt spid="5122">
                                            <p:txEl>
                                              <p:pRg st="0" end="0"/>
                                            </p:txEl>
                                          </p:spTgt>
                                        </p:tgtEl>
                                        <p:attrNameLst>
                                          <p:attrName>ppt_c</p:attrName>
                                        </p:attrNameLst>
                                      </p:cBhvr>
                                      <p:to>
                                        <a:srgbClr val="BDB689"/>
                                      </p:to>
                                    </p:animClr>
                                  </p:sub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122">
                                            <p:txEl>
                                              <p:pRg st="2" end="2"/>
                                            </p:txEl>
                                          </p:spTgt>
                                        </p:tgtEl>
                                        <p:attrNameLst>
                                          <p:attrName>style.visibility</p:attrName>
                                        </p:attrNameLst>
                                      </p:cBhvr>
                                      <p:to>
                                        <p:strVal val="visible"/>
                                      </p:to>
                                    </p:set>
                                  </p:childTnLst>
                                  <p:subTnLst>
                                    <p:animClr clrSpc="rgb" dir="cw">
                                      <p:cBhvr override="childStyle">
                                        <p:cTn dur="1" fill="hold" display="0" masterRel="nextClick" afterEffect="1"/>
                                        <p:tgtEl>
                                          <p:spTgt spid="5122">
                                            <p:txEl>
                                              <p:pRg st="2" end="2"/>
                                            </p:txEl>
                                          </p:spTgt>
                                        </p:tgtEl>
                                        <p:attrNameLst>
                                          <p:attrName>ppt_c</p:attrName>
                                        </p:attrNameLst>
                                      </p:cBhvr>
                                      <p:to>
                                        <a:srgbClr val="BDB689"/>
                                      </p:to>
                                    </p:animClr>
                                  </p:sub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122">
                                            <p:txEl>
                                              <p:pRg st="4" end="4"/>
                                            </p:txEl>
                                          </p:spTgt>
                                        </p:tgtEl>
                                        <p:attrNameLst>
                                          <p:attrName>style.visibility</p:attrName>
                                        </p:attrNameLst>
                                      </p:cBhvr>
                                      <p:to>
                                        <p:strVal val="visible"/>
                                      </p:to>
                                    </p:set>
                                  </p:childTnLst>
                                  <p:subTnLst>
                                    <p:animClr clrSpc="rgb" dir="cw">
                                      <p:cBhvr override="childStyle">
                                        <p:cTn dur="1" fill="hold" display="0" masterRel="nextClick" afterEffect="1"/>
                                        <p:tgtEl>
                                          <p:spTgt spid="5122">
                                            <p:txEl>
                                              <p:pRg st="4" end="4"/>
                                            </p:txEl>
                                          </p:spTgt>
                                        </p:tgtEl>
                                        <p:attrNameLst>
                                          <p:attrName>ppt_c</p:attrName>
                                        </p:attrNameLst>
                                      </p:cBhvr>
                                      <p:to>
                                        <a:srgbClr val="BDB689"/>
                                      </p:to>
                                    </p:animClr>
                                  </p:subTnLst>
                                </p:cTn>
                              </p:par>
                            </p:childTnLst>
                          </p:cTn>
                        </p:par>
                      </p:childTnLst>
                    </p:cTn>
                  </p:par>
                  <p:par>
                    <p:cTn id="15" fill="hold">
                      <p:stCondLst>
                        <p:cond delay="indefinite"/>
                      </p:stCondLst>
                      <p:childTnLst>
                        <p:par>
                          <p:cTn id="16" fill="hold">
                            <p:stCondLst>
                              <p:cond delay="0"/>
                            </p:stCondLst>
                            <p:childTnLst>
                              <p:par>
                                <p:cTn id="17" presetID="42" presetClass="entr" presetSubtype="0" fill="hold" grpId="0" nodeType="clickEffect">
                                  <p:stCondLst>
                                    <p:cond delay="0"/>
                                  </p:stCondLst>
                                  <p:childTnLst>
                                    <p:set>
                                      <p:cBhvr>
                                        <p:cTn id="18" dur="1" fill="hold">
                                          <p:stCondLst>
                                            <p:cond delay="0"/>
                                          </p:stCondLst>
                                        </p:cTn>
                                        <p:tgtEl>
                                          <p:spTgt spid="2"/>
                                        </p:tgtEl>
                                        <p:attrNameLst>
                                          <p:attrName>style.visibility</p:attrName>
                                        </p:attrNameLst>
                                      </p:cBhvr>
                                      <p:to>
                                        <p:strVal val="visible"/>
                                      </p:to>
                                    </p:set>
                                    <p:animEffect transition="in" filter="fade">
                                      <p:cBhvr>
                                        <p:cTn id="19" dur="1000"/>
                                        <p:tgtEl>
                                          <p:spTgt spid="2"/>
                                        </p:tgtEl>
                                      </p:cBhvr>
                                    </p:animEffect>
                                    <p:anim calcmode="lin" valueType="num">
                                      <p:cBhvr>
                                        <p:cTn id="20" dur="1000" fill="hold"/>
                                        <p:tgtEl>
                                          <p:spTgt spid="2"/>
                                        </p:tgtEl>
                                        <p:attrNameLst>
                                          <p:attrName>ppt_x</p:attrName>
                                        </p:attrNameLst>
                                      </p:cBhvr>
                                      <p:tavLst>
                                        <p:tav tm="0">
                                          <p:val>
                                            <p:strVal val="#ppt_x"/>
                                          </p:val>
                                        </p:tav>
                                        <p:tav tm="100000">
                                          <p:val>
                                            <p:strVal val="#ppt_x"/>
                                          </p:val>
                                        </p:tav>
                                      </p:tavLst>
                                    </p:anim>
                                    <p:anim calcmode="lin" valueType="num">
                                      <p:cBhvr>
                                        <p:cTn id="21"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1" presetClass="entr" presetSubtype="0" fill="hold" nodeType="clickEffect">
                                  <p:stCondLst>
                                    <p:cond delay="0"/>
                                  </p:stCondLst>
                                  <p:childTnLst>
                                    <p:set>
                                      <p:cBhvr>
                                        <p:cTn id="25" dur="1" fill="hold">
                                          <p:stCondLst>
                                            <p:cond delay="0"/>
                                          </p:stCondLst>
                                        </p:cTn>
                                        <p:tgtEl>
                                          <p:spTgt spid="5122">
                                            <p:txEl>
                                              <p:pRg st="6" end="6"/>
                                            </p:txEl>
                                          </p:spTgt>
                                        </p:tgtEl>
                                        <p:attrNameLst>
                                          <p:attrName>style.visibility</p:attrName>
                                        </p:attrNameLst>
                                      </p:cBhvr>
                                      <p:to>
                                        <p:strVal val="visible"/>
                                      </p:to>
                                    </p:set>
                                  </p:childTnLst>
                                  <p:subTnLst>
                                    <p:animClr clrSpc="rgb" dir="cw">
                                      <p:cBhvr override="childStyle">
                                        <p:cTn dur="1" fill="hold" display="0" masterRel="nextClick" afterEffect="1"/>
                                        <p:tgtEl>
                                          <p:spTgt spid="5122">
                                            <p:txEl>
                                              <p:pRg st="6" end="6"/>
                                            </p:txEl>
                                          </p:spTgt>
                                        </p:tgtEl>
                                        <p:attrNameLst>
                                          <p:attrName>ppt_c</p:attrName>
                                        </p:attrNameLst>
                                      </p:cBhvr>
                                      <p:to>
                                        <a:srgbClr val="BDB689"/>
                                      </p:to>
                                    </p:animClr>
                                  </p:subTnLst>
                                </p:cTn>
                              </p:par>
                            </p:childTnLst>
                          </p:cTn>
                        </p:par>
                      </p:childTnLst>
                    </p:cTn>
                  </p:par>
                  <p:par>
                    <p:cTn id="26" fill="hold">
                      <p:stCondLst>
                        <p:cond delay="indefinite"/>
                      </p:stCondLst>
                      <p:childTnLst>
                        <p:par>
                          <p:cTn id="27" fill="hold">
                            <p:stCondLst>
                              <p:cond delay="0"/>
                            </p:stCondLst>
                            <p:childTnLst>
                              <p:par>
                                <p:cTn id="28" presetID="1" presetClass="entr" presetSubtype="0" fill="hold" nodeType="clickEffect">
                                  <p:stCondLst>
                                    <p:cond delay="0"/>
                                  </p:stCondLst>
                                  <p:childTnLst>
                                    <p:set>
                                      <p:cBhvr>
                                        <p:cTn id="29" dur="1" fill="hold">
                                          <p:stCondLst>
                                            <p:cond delay="0"/>
                                          </p:stCondLst>
                                        </p:cTn>
                                        <p:tgtEl>
                                          <p:spTgt spid="5122">
                                            <p:txEl>
                                              <p:pRg st="8" end="8"/>
                                            </p:txEl>
                                          </p:spTgt>
                                        </p:tgtEl>
                                        <p:attrNameLst>
                                          <p:attrName>style.visibility</p:attrName>
                                        </p:attrNameLst>
                                      </p:cBhvr>
                                      <p:to>
                                        <p:strVal val="visible"/>
                                      </p:to>
                                    </p:set>
                                  </p:childTnLst>
                                  <p:subTnLst>
                                    <p:animClr clrSpc="rgb" dir="cw">
                                      <p:cBhvr override="childStyle">
                                        <p:cTn dur="1" fill="hold" display="0" masterRel="nextClick" afterEffect="1"/>
                                        <p:tgtEl>
                                          <p:spTgt spid="5122">
                                            <p:txEl>
                                              <p:pRg st="8" end="8"/>
                                            </p:txEl>
                                          </p:spTgt>
                                        </p:tgtEl>
                                        <p:attrNameLst>
                                          <p:attrName>ppt_c</p:attrName>
                                        </p:attrNameLst>
                                      </p:cBhvr>
                                      <p:to>
                                        <a:srgbClr val="BDB689"/>
                                      </p:to>
                                    </p:animClr>
                                  </p:subTnLst>
                                </p:cTn>
                              </p:par>
                            </p:childTnLst>
                          </p:cTn>
                        </p:par>
                      </p:childTnLst>
                    </p:cTn>
                  </p:par>
                  <p:par>
                    <p:cTn id="30" fill="hold">
                      <p:stCondLst>
                        <p:cond delay="indefinite"/>
                      </p:stCondLst>
                      <p:childTnLst>
                        <p:par>
                          <p:cTn id="31" fill="hold">
                            <p:stCondLst>
                              <p:cond delay="0"/>
                            </p:stCondLst>
                            <p:childTnLst>
                              <p:par>
                                <p:cTn id="32" presetID="1" presetClass="entr" presetSubtype="0" fill="hold" nodeType="clickEffect">
                                  <p:stCondLst>
                                    <p:cond delay="0"/>
                                  </p:stCondLst>
                                  <p:childTnLst>
                                    <p:set>
                                      <p:cBhvr>
                                        <p:cTn id="33" dur="1" fill="hold">
                                          <p:stCondLst>
                                            <p:cond delay="0"/>
                                          </p:stCondLst>
                                        </p:cTn>
                                        <p:tgtEl>
                                          <p:spTgt spid="5122">
                                            <p:txEl>
                                              <p:pRg st="10" end="10"/>
                                            </p:txEl>
                                          </p:spTgt>
                                        </p:tgtEl>
                                        <p:attrNameLst>
                                          <p:attrName>style.visibility</p:attrName>
                                        </p:attrNameLst>
                                      </p:cBhvr>
                                      <p:to>
                                        <p:strVal val="visible"/>
                                      </p:to>
                                    </p:set>
                                  </p:childTnLst>
                                  <p:subTnLst>
                                    <p:animClr clrSpc="rgb" dir="cw">
                                      <p:cBhvr override="childStyle">
                                        <p:cTn dur="1" fill="hold" display="0" masterRel="nextClick" afterEffect="1"/>
                                        <p:tgtEl>
                                          <p:spTgt spid="5122">
                                            <p:txEl>
                                              <p:pRg st="10" end="10"/>
                                            </p:txEl>
                                          </p:spTgt>
                                        </p:tgtEl>
                                        <p:attrNameLst>
                                          <p:attrName>ppt_c</p:attrName>
                                        </p:attrNameLst>
                                      </p:cBhvr>
                                      <p:to>
                                        <a:srgbClr val="BDB689"/>
                                      </p:to>
                                    </p:animClr>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extBox 7"/>
          <p:cNvSpPr txBox="1">
            <a:spLocks noChangeArrowheads="1"/>
          </p:cNvSpPr>
          <p:nvPr/>
        </p:nvSpPr>
        <p:spPr bwMode="auto">
          <a:xfrm>
            <a:off x="838200" y="978623"/>
            <a:ext cx="8496300" cy="526297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lr>
                <a:schemeClr val="tx1"/>
              </a:buClr>
              <a:buFont typeface="Arial" panose="020B0604020202020204" pitchFamily="34" charset="0"/>
              <a:buChar char="•"/>
              <a:defRPr sz="2400">
                <a:solidFill>
                  <a:schemeClr val="tx1"/>
                </a:solidFill>
                <a:latin typeface="Arial" panose="020B0604020202020204" pitchFamily="34" charset="0"/>
                <a:cs typeface="Arial" panose="020B0604020202020204" pitchFamily="34" charset="0"/>
              </a:defRPr>
            </a:lvl1pPr>
            <a:lvl2pPr marL="742950" indent="-285750" eaLnBrk="0" hangingPunct="0">
              <a:spcBef>
                <a:spcPct val="20000"/>
              </a:spcBef>
              <a:buClr>
                <a:schemeClr val="tx1"/>
              </a:buClr>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2pPr>
            <a:lvl3pPr marL="1143000" indent="-228600" eaLnBrk="0" hangingPunct="0">
              <a:spcBef>
                <a:spcPct val="20000"/>
              </a:spcBef>
              <a:buClr>
                <a:schemeClr val="tx1"/>
              </a:buClr>
              <a:buFont typeface="Arial" panose="020B0604020202020204" pitchFamily="34" charset="0"/>
              <a:buChar char="•"/>
              <a:defRPr sz="1600">
                <a:solidFill>
                  <a:schemeClr val="tx1"/>
                </a:solidFill>
                <a:latin typeface="Arial" panose="020B0604020202020204" pitchFamily="34" charset="0"/>
                <a:cs typeface="Arial" panose="020B060402020202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9pPr>
          </a:lstStyle>
          <a:p>
            <a:pPr marL="285750" indent="-285750" eaLnBrk="1" hangingPunct="1">
              <a:spcBef>
                <a:spcPct val="0"/>
              </a:spcBef>
              <a:buClrTx/>
              <a:defRPr/>
            </a:pPr>
            <a:r>
              <a:rPr lang="en-GB" altLang="en-US" dirty="0"/>
              <a:t>You should consider how your evidence relates to the point to prove</a:t>
            </a:r>
          </a:p>
          <a:p>
            <a:pPr marL="285750" indent="-285750" eaLnBrk="1" hangingPunct="1">
              <a:spcBef>
                <a:spcPct val="0"/>
              </a:spcBef>
              <a:buClrTx/>
              <a:defRPr/>
            </a:pPr>
            <a:endParaRPr lang="en-GB" altLang="en-US" dirty="0"/>
          </a:p>
          <a:p>
            <a:pPr marL="285750" indent="-285750" eaLnBrk="1" hangingPunct="1">
              <a:spcBef>
                <a:spcPct val="0"/>
              </a:spcBef>
              <a:buClrTx/>
              <a:defRPr/>
            </a:pPr>
            <a:r>
              <a:rPr lang="en-GB" altLang="en-US" dirty="0"/>
              <a:t>State what you did in relation to the points to prove.</a:t>
            </a:r>
          </a:p>
          <a:p>
            <a:pPr marL="285750" indent="-285750" eaLnBrk="1" hangingPunct="1">
              <a:spcBef>
                <a:spcPct val="0"/>
              </a:spcBef>
              <a:buClrTx/>
              <a:defRPr/>
            </a:pPr>
            <a:endParaRPr lang="en-GB" altLang="en-US" dirty="0"/>
          </a:p>
          <a:p>
            <a:pPr marL="285750" indent="-285750" eaLnBrk="1" hangingPunct="1">
              <a:spcBef>
                <a:spcPct val="0"/>
              </a:spcBef>
              <a:buClrTx/>
              <a:defRPr/>
            </a:pPr>
            <a:r>
              <a:rPr lang="en-GB" altLang="en-US" dirty="0"/>
              <a:t>Do not go into detail about background information that does not help prove the offence.</a:t>
            </a:r>
          </a:p>
          <a:p>
            <a:pPr marL="285750" indent="-285750" eaLnBrk="1" hangingPunct="1">
              <a:spcBef>
                <a:spcPct val="0"/>
              </a:spcBef>
              <a:buClrTx/>
              <a:defRPr/>
            </a:pPr>
            <a:endParaRPr lang="en-GB" altLang="en-US" dirty="0"/>
          </a:p>
          <a:p>
            <a:pPr marL="285750" indent="-285750" eaLnBrk="1" hangingPunct="1">
              <a:spcBef>
                <a:spcPct val="0"/>
              </a:spcBef>
              <a:buClrTx/>
              <a:defRPr/>
            </a:pPr>
            <a:r>
              <a:rPr lang="en-GB" altLang="en-US" dirty="0"/>
              <a:t>If you need to explain what you were doing in an inspection to show timeline but it is not relevant to the offence keep it brief:</a:t>
            </a:r>
          </a:p>
          <a:p>
            <a:pPr marL="285750" indent="-285750" eaLnBrk="1" hangingPunct="1">
              <a:spcBef>
                <a:spcPct val="0"/>
              </a:spcBef>
              <a:buClrTx/>
              <a:defRPr/>
            </a:pPr>
            <a:endParaRPr lang="en-GB" altLang="en-US" dirty="0"/>
          </a:p>
          <a:p>
            <a:pPr marL="1028700" lvl="1" eaLnBrk="1" hangingPunct="1">
              <a:spcBef>
                <a:spcPct val="0"/>
              </a:spcBef>
              <a:buClrTx/>
              <a:defRPr/>
            </a:pPr>
            <a:r>
              <a:rPr lang="en-GB" altLang="en-US" sz="2400" dirty="0"/>
              <a:t>“ I then inspected the gear and found nil infringements”</a:t>
            </a:r>
          </a:p>
        </p:txBody>
      </p:sp>
      <p:sp>
        <p:nvSpPr>
          <p:cNvPr id="5123" name="Title 1"/>
          <p:cNvSpPr>
            <a:spLocks noGrp="1"/>
          </p:cNvSpPr>
          <p:nvPr>
            <p:ph type="title"/>
          </p:nvPr>
        </p:nvSpPr>
        <p:spPr/>
        <p:txBody>
          <a:bodyPr>
            <a:normAutofit/>
          </a:bodyPr>
          <a:lstStyle/>
          <a:p>
            <a:pPr eaLnBrk="1" hangingPunct="1"/>
            <a:r>
              <a:rPr lang="en-GB" altLang="en-US" b="1" dirty="0"/>
              <a:t>Writing</a:t>
            </a:r>
            <a:endParaRPr lang="en-GB" altLang="en-US" dirty="0"/>
          </a:p>
        </p:txBody>
      </p:sp>
    </p:spTree>
    <p:custDataLst>
      <p:tags r:id="rId1"/>
    </p:custDataLst>
    <p:extLst>
      <p:ext uri="{BB962C8B-B14F-4D97-AF65-F5344CB8AC3E}">
        <p14:creationId xmlns:p14="http://schemas.microsoft.com/office/powerpoint/2010/main" val="3257179875"/>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5122">
                                            <p:txEl>
                                              <p:pRg st="0" end="0"/>
                                            </p:txEl>
                                          </p:spTgt>
                                        </p:tgtEl>
                                        <p:attrNameLst>
                                          <p:attrName>style.visibility</p:attrName>
                                        </p:attrNameLst>
                                      </p:cBhvr>
                                      <p:to>
                                        <p:strVal val="visible"/>
                                      </p:to>
                                    </p:set>
                                  </p:childTnLst>
                                  <p:subTnLst>
                                    <p:animClr clrSpc="rgb" dir="cw">
                                      <p:cBhvr override="childStyle">
                                        <p:cTn dur="1" fill="hold" display="0" masterRel="nextClick" afterEffect="1"/>
                                        <p:tgtEl>
                                          <p:spTgt spid="5122">
                                            <p:txEl>
                                              <p:pRg st="0" end="0"/>
                                            </p:txEl>
                                          </p:spTgt>
                                        </p:tgtEl>
                                        <p:attrNameLst>
                                          <p:attrName>ppt_c</p:attrName>
                                        </p:attrNameLst>
                                      </p:cBhvr>
                                      <p:to>
                                        <a:srgbClr val="BDB689"/>
                                      </p:to>
                                    </p:animClr>
                                  </p:sub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122">
                                            <p:txEl>
                                              <p:pRg st="2" end="2"/>
                                            </p:txEl>
                                          </p:spTgt>
                                        </p:tgtEl>
                                        <p:attrNameLst>
                                          <p:attrName>style.visibility</p:attrName>
                                        </p:attrNameLst>
                                      </p:cBhvr>
                                      <p:to>
                                        <p:strVal val="visible"/>
                                      </p:to>
                                    </p:set>
                                  </p:childTnLst>
                                  <p:subTnLst>
                                    <p:animClr clrSpc="rgb" dir="cw">
                                      <p:cBhvr override="childStyle">
                                        <p:cTn dur="1" fill="hold" display="0" masterRel="nextClick" afterEffect="1"/>
                                        <p:tgtEl>
                                          <p:spTgt spid="5122">
                                            <p:txEl>
                                              <p:pRg st="2" end="2"/>
                                            </p:txEl>
                                          </p:spTgt>
                                        </p:tgtEl>
                                        <p:attrNameLst>
                                          <p:attrName>ppt_c</p:attrName>
                                        </p:attrNameLst>
                                      </p:cBhvr>
                                      <p:to>
                                        <a:srgbClr val="BDB689"/>
                                      </p:to>
                                    </p:animClr>
                                  </p:sub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122">
                                            <p:txEl>
                                              <p:pRg st="4" end="4"/>
                                            </p:txEl>
                                          </p:spTgt>
                                        </p:tgtEl>
                                        <p:attrNameLst>
                                          <p:attrName>style.visibility</p:attrName>
                                        </p:attrNameLst>
                                      </p:cBhvr>
                                      <p:to>
                                        <p:strVal val="visible"/>
                                      </p:to>
                                    </p:set>
                                  </p:childTnLst>
                                  <p:subTnLst>
                                    <p:animClr clrSpc="rgb" dir="cw">
                                      <p:cBhvr override="childStyle">
                                        <p:cTn dur="1" fill="hold" display="0" masterRel="nextClick" afterEffect="1"/>
                                        <p:tgtEl>
                                          <p:spTgt spid="5122">
                                            <p:txEl>
                                              <p:pRg st="4" end="4"/>
                                            </p:txEl>
                                          </p:spTgt>
                                        </p:tgtEl>
                                        <p:attrNameLst>
                                          <p:attrName>ppt_c</p:attrName>
                                        </p:attrNameLst>
                                      </p:cBhvr>
                                      <p:to>
                                        <a:srgbClr val="BDB689"/>
                                      </p:to>
                                    </p:animClr>
                                  </p:sub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122">
                                            <p:txEl>
                                              <p:pRg st="6" end="6"/>
                                            </p:txEl>
                                          </p:spTgt>
                                        </p:tgtEl>
                                        <p:attrNameLst>
                                          <p:attrName>style.visibility</p:attrName>
                                        </p:attrNameLst>
                                      </p:cBhvr>
                                      <p:to>
                                        <p:strVal val="visible"/>
                                      </p:to>
                                    </p:set>
                                  </p:childTnLst>
                                  <p:subTnLst>
                                    <p:animClr clrSpc="rgb" dir="cw">
                                      <p:cBhvr override="childStyle">
                                        <p:cTn dur="1" fill="hold" display="0" masterRel="nextClick" afterEffect="1"/>
                                        <p:tgtEl>
                                          <p:spTgt spid="5122">
                                            <p:txEl>
                                              <p:pRg st="6" end="6"/>
                                            </p:txEl>
                                          </p:spTgt>
                                        </p:tgtEl>
                                        <p:attrNameLst>
                                          <p:attrName>ppt_c</p:attrName>
                                        </p:attrNameLst>
                                      </p:cBhvr>
                                      <p:to>
                                        <a:srgbClr val="BDB689"/>
                                      </p:to>
                                    </p:animClr>
                                  </p:sub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5122">
                                            <p:txEl>
                                              <p:pRg st="8" end="8"/>
                                            </p:txEl>
                                          </p:spTgt>
                                        </p:tgtEl>
                                        <p:attrNameLst>
                                          <p:attrName>style.visibility</p:attrName>
                                        </p:attrNameLst>
                                      </p:cBhvr>
                                      <p:to>
                                        <p:strVal val="visible"/>
                                      </p:to>
                                    </p:set>
                                  </p:childTnLst>
                                  <p:subTnLst>
                                    <p:animClr clrSpc="rgb" dir="cw">
                                      <p:cBhvr override="childStyle">
                                        <p:cTn dur="1" fill="hold" display="0" masterRel="nextClick" afterEffect="1"/>
                                        <p:tgtEl>
                                          <p:spTgt spid="5122">
                                            <p:txEl>
                                              <p:pRg st="8" end="8"/>
                                            </p:txEl>
                                          </p:spTgt>
                                        </p:tgtEl>
                                        <p:attrNameLst>
                                          <p:attrName>ppt_c</p:attrName>
                                        </p:attrNameLst>
                                      </p:cBhvr>
                                      <p:to>
                                        <a:srgbClr val="BDB689"/>
                                      </p:to>
                                    </p:animClr>
                                  </p:sub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BE8CF2-73CF-4731-8577-50A365AAB214}"/>
              </a:ext>
            </a:extLst>
          </p:cNvPr>
          <p:cNvSpPr>
            <a:spLocks noGrp="1"/>
          </p:cNvSpPr>
          <p:nvPr>
            <p:ph type="title"/>
          </p:nvPr>
        </p:nvSpPr>
        <p:spPr/>
        <p:txBody>
          <a:bodyPr/>
          <a:lstStyle/>
          <a:p>
            <a:r>
              <a:rPr lang="en-GB" dirty="0"/>
              <a:t>Common Mistakes</a:t>
            </a:r>
          </a:p>
        </p:txBody>
      </p:sp>
      <p:sp>
        <p:nvSpPr>
          <p:cNvPr id="3" name="Text Placeholder 2">
            <a:extLst>
              <a:ext uri="{FF2B5EF4-FFF2-40B4-BE49-F238E27FC236}">
                <a16:creationId xmlns:a16="http://schemas.microsoft.com/office/drawing/2014/main" id="{549C4DF6-3668-467B-8C6F-95BAAB35A970}"/>
              </a:ext>
            </a:extLst>
          </p:cNvPr>
          <p:cNvSpPr>
            <a:spLocks noGrp="1"/>
          </p:cNvSpPr>
          <p:nvPr/>
        </p:nvSpPr>
        <p:spPr bwMode="auto">
          <a:xfrm>
            <a:off x="838200" y="1187768"/>
            <a:ext cx="7991475" cy="5400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lr>
                <a:schemeClr val="tx1"/>
              </a:buClr>
              <a:buFont typeface="Arial" panose="020B0604020202020204" pitchFamily="34" charset="0"/>
              <a:buChar char="•"/>
              <a:defRPr sz="2400" kern="1200">
                <a:solidFill>
                  <a:schemeClr val="tx1"/>
                </a:solidFill>
                <a:latin typeface="Arial" pitchFamily="34" charset="0"/>
                <a:ea typeface="+mn-ea"/>
                <a:cs typeface="Arial" pitchFamily="34" charset="0"/>
              </a:defRPr>
            </a:lvl1pPr>
            <a:lvl2pPr marL="742950" indent="-285750" algn="l" rtl="0" eaLnBrk="0" fontAlgn="base" hangingPunct="0">
              <a:spcBef>
                <a:spcPct val="20000"/>
              </a:spcBef>
              <a:spcAft>
                <a:spcPct val="0"/>
              </a:spcAft>
              <a:buClr>
                <a:schemeClr val="tx1"/>
              </a:buClr>
              <a:buFont typeface="Arial" panose="020B0604020202020204" pitchFamily="34" charset="0"/>
              <a:buChar char="–"/>
              <a:defRPr sz="2000" kern="1200">
                <a:solidFill>
                  <a:schemeClr val="tx1"/>
                </a:solidFill>
                <a:latin typeface="Arial" pitchFamily="34" charset="0"/>
                <a:ea typeface="+mn-ea"/>
                <a:cs typeface="Arial" pitchFamily="34" charset="0"/>
              </a:defRPr>
            </a:lvl2pPr>
            <a:lvl3pPr marL="1143000" indent="-228600" algn="l" rtl="0" eaLnBrk="0" fontAlgn="base" hangingPunct="0">
              <a:spcBef>
                <a:spcPct val="20000"/>
              </a:spcBef>
              <a:spcAft>
                <a:spcPct val="0"/>
              </a:spcAft>
              <a:buClr>
                <a:schemeClr val="tx1"/>
              </a:buClr>
              <a:buFont typeface="Arial" panose="020B0604020202020204" pitchFamily="34" charset="0"/>
              <a:buChar char="•"/>
              <a:defRPr sz="1600" kern="1200">
                <a:solidFill>
                  <a:schemeClr val="tx1"/>
                </a:solidFill>
                <a:latin typeface="Arial" pitchFamily="34" charset="0"/>
                <a:ea typeface="+mn-ea"/>
                <a:cs typeface="Arial" pitchFamily="34" charset="0"/>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Arial" pitchFamily="34" charset="0"/>
                <a:ea typeface="+mn-ea"/>
                <a:cs typeface="Arial" pitchFamily="34" charset="0"/>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Font typeface="Arial" panose="020B0604020202020204" pitchFamily="34" charset="0"/>
              <a:buNone/>
            </a:pPr>
            <a:r>
              <a:rPr lang="en-GB" altLang="en-US" b="1" dirty="0">
                <a:solidFill>
                  <a:schemeClr val="tx2"/>
                </a:solidFill>
              </a:rPr>
              <a:t>Hearsay</a:t>
            </a:r>
          </a:p>
          <a:p>
            <a:pPr marL="0" indent="0">
              <a:buFont typeface="Arial" panose="020B0604020202020204" pitchFamily="34" charset="0"/>
              <a:buNone/>
            </a:pPr>
            <a:r>
              <a:rPr lang="en-GB" altLang="en-US" dirty="0"/>
              <a:t>“I spoke to Mr Alan Fisher on the 18</a:t>
            </a:r>
            <a:r>
              <a:rPr lang="en-GB" altLang="en-US" baseline="30000" dirty="0"/>
              <a:t>th</a:t>
            </a:r>
            <a:r>
              <a:rPr lang="en-GB" altLang="en-US" dirty="0"/>
              <a:t> of September 2016. He told me that he had seen a digger on the beach. The digger was being operated by a man in an </a:t>
            </a:r>
            <a:r>
              <a:rPr lang="en-GB" altLang="en-US" dirty="0" err="1"/>
              <a:t>Acregate</a:t>
            </a:r>
            <a:r>
              <a:rPr lang="en-GB" altLang="en-US" dirty="0"/>
              <a:t> Aggregates jacket and was removing shingle from the foreshore.”  </a:t>
            </a:r>
          </a:p>
          <a:p>
            <a:pPr marL="0" indent="0">
              <a:buFont typeface="Arial" panose="020B0604020202020204" pitchFamily="34" charset="0"/>
              <a:buNone/>
            </a:pPr>
            <a:endParaRPr lang="en-GB" altLang="en-US" dirty="0"/>
          </a:p>
          <a:p>
            <a:pPr marL="0" indent="0">
              <a:buFont typeface="Arial" panose="020B0604020202020204" pitchFamily="34" charset="0"/>
              <a:buNone/>
            </a:pPr>
            <a:r>
              <a:rPr lang="en-GB" altLang="en-US" dirty="0"/>
              <a:t>For the above to be used as evidence it needs to be in a witness statement from Alan Fisher.</a:t>
            </a:r>
          </a:p>
          <a:p>
            <a:pPr marL="0" indent="0">
              <a:buFont typeface="Arial" panose="020B0604020202020204" pitchFamily="34" charset="0"/>
              <a:buNone/>
            </a:pPr>
            <a:endParaRPr lang="en-GB" altLang="en-US" dirty="0"/>
          </a:p>
          <a:p>
            <a:pPr marL="0" indent="0">
              <a:buFont typeface="Arial" panose="020B0604020202020204" pitchFamily="34" charset="0"/>
              <a:buNone/>
            </a:pPr>
            <a:r>
              <a:rPr lang="en-GB" altLang="en-US" dirty="0"/>
              <a:t>What would you do if he refuses to supply a statement?</a:t>
            </a:r>
          </a:p>
          <a:p>
            <a:pPr marL="0" indent="0">
              <a:buFont typeface="Arial" panose="020B0604020202020204" pitchFamily="34" charset="0"/>
              <a:buNone/>
            </a:pPr>
            <a:endParaRPr lang="en-GB" altLang="en-US" dirty="0"/>
          </a:p>
          <a:p>
            <a:pPr marL="0" indent="0">
              <a:buFont typeface="Arial" panose="020B0604020202020204" pitchFamily="34" charset="0"/>
              <a:buNone/>
            </a:pPr>
            <a:endParaRPr lang="en-GB" altLang="en-US" dirty="0"/>
          </a:p>
          <a:p>
            <a:pPr marL="0" indent="0">
              <a:buFont typeface="Arial" panose="020B0604020202020204" pitchFamily="34" charset="0"/>
              <a:buNone/>
            </a:pPr>
            <a:endParaRPr lang="en-GB" altLang="en-US" dirty="0"/>
          </a:p>
          <a:p>
            <a:pPr marL="0" indent="0">
              <a:buFont typeface="Arial" panose="020B0604020202020204" pitchFamily="34" charset="0"/>
              <a:buNone/>
            </a:pPr>
            <a:r>
              <a:rPr lang="en-GB" altLang="en-US" dirty="0">
                <a:solidFill>
                  <a:srgbClr val="FF0000"/>
                </a:solidFill>
              </a:rPr>
              <a:t> </a:t>
            </a:r>
          </a:p>
          <a:p>
            <a:pPr marL="0" indent="0">
              <a:buFont typeface="Arial" panose="020B0604020202020204" pitchFamily="34" charset="0"/>
              <a:buNone/>
            </a:pPr>
            <a:endParaRPr lang="en-GB" altLang="en-US" dirty="0"/>
          </a:p>
        </p:txBody>
      </p:sp>
    </p:spTree>
    <p:extLst>
      <p:ext uri="{BB962C8B-B14F-4D97-AF65-F5344CB8AC3E}">
        <p14:creationId xmlns:p14="http://schemas.microsoft.com/office/powerpoint/2010/main" val="10643248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BE8CF2-73CF-4731-8577-50A365AAB214}"/>
              </a:ext>
            </a:extLst>
          </p:cNvPr>
          <p:cNvSpPr>
            <a:spLocks noGrp="1"/>
          </p:cNvSpPr>
          <p:nvPr>
            <p:ph type="title"/>
          </p:nvPr>
        </p:nvSpPr>
        <p:spPr/>
        <p:txBody>
          <a:bodyPr/>
          <a:lstStyle/>
          <a:p>
            <a:r>
              <a:rPr lang="en-GB" dirty="0"/>
              <a:t>Common Mistakes</a:t>
            </a:r>
          </a:p>
        </p:txBody>
      </p:sp>
      <p:sp>
        <p:nvSpPr>
          <p:cNvPr id="4" name="Text Placeholder 2">
            <a:extLst>
              <a:ext uri="{FF2B5EF4-FFF2-40B4-BE49-F238E27FC236}">
                <a16:creationId xmlns:a16="http://schemas.microsoft.com/office/drawing/2014/main" id="{F5721D6B-85A7-42BF-8A94-B8DE5D5023F8}"/>
              </a:ext>
            </a:extLst>
          </p:cNvPr>
          <p:cNvSpPr txBox="1">
            <a:spLocks/>
          </p:cNvSpPr>
          <p:nvPr/>
        </p:nvSpPr>
        <p:spPr>
          <a:xfrm>
            <a:off x="468313" y="981075"/>
            <a:ext cx="7991475" cy="5400675"/>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GB" altLang="en-US" b="1" dirty="0">
                <a:solidFill>
                  <a:schemeClr val="tx2"/>
                </a:solidFill>
              </a:rPr>
              <a:t>MG5 in the statement</a:t>
            </a:r>
          </a:p>
          <a:p>
            <a:pPr marL="0" indent="0">
              <a:buFont typeface="Arial" panose="020B0604020202020204" pitchFamily="34" charset="0"/>
              <a:buNone/>
            </a:pPr>
            <a:r>
              <a:rPr lang="en-GB" altLang="en-US" dirty="0"/>
              <a:t>You should not explain all the evidence in one persons statement.</a:t>
            </a:r>
          </a:p>
          <a:p>
            <a:pPr marL="0" indent="0">
              <a:buFont typeface="Arial" panose="020B0604020202020204" pitchFamily="34" charset="0"/>
              <a:buNone/>
            </a:pPr>
            <a:endParaRPr lang="en-GB" altLang="en-US" dirty="0"/>
          </a:p>
          <a:p>
            <a:pPr marL="0" indent="0">
              <a:buFont typeface="Arial" panose="020B0604020202020204" pitchFamily="34" charset="0"/>
              <a:buNone/>
            </a:pPr>
            <a:r>
              <a:rPr lang="en-GB" altLang="en-US" dirty="0"/>
              <a:t>The evidence should be brought together and explained in the MG5 not in one officers statement.</a:t>
            </a:r>
          </a:p>
          <a:p>
            <a:pPr marL="0" indent="0">
              <a:buFont typeface="Arial" panose="020B0604020202020204" pitchFamily="34" charset="0"/>
              <a:buNone/>
            </a:pPr>
            <a:endParaRPr lang="en-GB" altLang="en-US" dirty="0"/>
          </a:p>
          <a:p>
            <a:pPr marL="0" indent="0">
              <a:buFont typeface="Arial" panose="020B0604020202020204" pitchFamily="34" charset="0"/>
              <a:buNone/>
            </a:pPr>
            <a:r>
              <a:rPr lang="en-GB" altLang="en-US" dirty="0"/>
              <a:t>In </a:t>
            </a:r>
            <a:r>
              <a:rPr lang="en-GB" altLang="en-US" i="1" dirty="0"/>
              <a:t>some</a:t>
            </a:r>
            <a:r>
              <a:rPr lang="en-GB" altLang="en-US" dirty="0"/>
              <a:t> investigations one officer my produce all the evidence in their statement but it will be explained in full in the MG5. </a:t>
            </a:r>
          </a:p>
          <a:p>
            <a:pPr marL="0" indent="0">
              <a:buFont typeface="Arial" panose="020B0604020202020204" pitchFamily="34" charset="0"/>
              <a:buNone/>
            </a:pPr>
            <a:endParaRPr lang="en-GB" altLang="en-US" dirty="0"/>
          </a:p>
        </p:txBody>
      </p:sp>
    </p:spTree>
    <p:extLst>
      <p:ext uri="{BB962C8B-B14F-4D97-AF65-F5344CB8AC3E}">
        <p14:creationId xmlns:p14="http://schemas.microsoft.com/office/powerpoint/2010/main" val="37722250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4">
                                            <p:txEl>
                                              <p:pRg st="5" end="5"/>
                                            </p:txEl>
                                          </p:spTgt>
                                        </p:tgtEl>
                                        <p:attrNameLst>
                                          <p:attrName>style.visibility</p:attrName>
                                        </p:attrNameLst>
                                      </p:cBhvr>
                                      <p:to>
                                        <p:strVal val="visible"/>
                                      </p:to>
                                    </p:set>
                                    <p:animEffect transition="in" filter="fade">
                                      <p:cBhvr>
                                        <p:cTn id="7" dur="500"/>
                                        <p:tgtEl>
                                          <p:spTgt spid="4">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ags/tag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4593</TotalTime>
  <Words>2954</Words>
  <Application>Microsoft Office PowerPoint</Application>
  <PresentationFormat>Widescreen</PresentationFormat>
  <Paragraphs>351</Paragraphs>
  <Slides>39</Slides>
  <Notes>16</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39</vt:i4>
      </vt:variant>
    </vt:vector>
  </HeadingPairs>
  <TitlesOfParts>
    <vt:vector size="43" baseType="lpstr">
      <vt:lpstr>Arial</vt:lpstr>
      <vt:lpstr>Calibri</vt:lpstr>
      <vt:lpstr>Helvetica</vt:lpstr>
      <vt:lpstr>Office Theme</vt:lpstr>
      <vt:lpstr>PowerPoint Presentation</vt:lpstr>
      <vt:lpstr>What is a witness statement?</vt:lpstr>
      <vt:lpstr>What is a witness statement?</vt:lpstr>
      <vt:lpstr>MG11       MG11B</vt:lpstr>
      <vt:lpstr>Writing</vt:lpstr>
      <vt:lpstr>Writing</vt:lpstr>
      <vt:lpstr>Writing</vt:lpstr>
      <vt:lpstr>Common Mistakes</vt:lpstr>
      <vt:lpstr>Common Mistakes</vt:lpstr>
      <vt:lpstr>Common Mistakes</vt:lpstr>
      <vt:lpstr>Common Mistakes</vt:lpstr>
      <vt:lpstr>Common Mistakes</vt:lpstr>
      <vt:lpstr>Common Mistakes</vt:lpstr>
      <vt:lpstr>Common Mistakes </vt:lpstr>
      <vt:lpstr>Common Mistakes </vt:lpstr>
      <vt:lpstr>Common Mistakes </vt:lpstr>
      <vt:lpstr>Common Mistakes</vt:lpstr>
      <vt:lpstr>Common Mistakes </vt:lpstr>
      <vt:lpstr>Style</vt:lpstr>
      <vt:lpstr>Style</vt:lpstr>
      <vt:lpstr>Style</vt:lpstr>
      <vt:lpstr>Style</vt:lpstr>
      <vt:lpstr>Procedures In Statements</vt:lpstr>
      <vt:lpstr>Procedures In Statements</vt:lpstr>
      <vt:lpstr>Procedures In Statements</vt:lpstr>
      <vt:lpstr>Procedures In Statements</vt:lpstr>
      <vt:lpstr>Exhibits</vt:lpstr>
      <vt:lpstr>Producing Exhibits</vt:lpstr>
      <vt:lpstr>Producing Exhibits</vt:lpstr>
      <vt:lpstr>Producing Exhibits</vt:lpstr>
      <vt:lpstr>Producing Exhibits</vt:lpstr>
      <vt:lpstr>Producing Exhibits</vt:lpstr>
      <vt:lpstr>Exhibits contained in another item</vt:lpstr>
      <vt:lpstr>Printed or copied exhibits</vt:lpstr>
      <vt:lpstr>Analysing exhibits</vt:lpstr>
      <vt:lpstr>Notebooks as exhibits</vt:lpstr>
      <vt:lpstr>Witness Statements - taking</vt:lpstr>
      <vt:lpstr>ADVOKATE</vt:lpstr>
      <vt:lpstr>Disclosure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Microsoft Office User</dc:creator>
  <cp:lastModifiedBy>Whitford, Annika</cp:lastModifiedBy>
  <cp:revision>41</cp:revision>
  <dcterms:created xsi:type="dcterms:W3CDTF">2020-06-05T09:25:40Z</dcterms:created>
  <dcterms:modified xsi:type="dcterms:W3CDTF">2021-02-17T15:19:26Z</dcterms:modified>
</cp:coreProperties>
</file>